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6"/>
  </p:notesMasterIdLst>
  <p:sldIdLst>
    <p:sldId id="256" r:id="rId2"/>
    <p:sldId id="355" r:id="rId3"/>
    <p:sldId id="356" r:id="rId4"/>
    <p:sldId id="357" r:id="rId5"/>
    <p:sldId id="358" r:id="rId6"/>
    <p:sldId id="359" r:id="rId7"/>
    <p:sldId id="360" r:id="rId8"/>
    <p:sldId id="361" r:id="rId9"/>
    <p:sldId id="362" r:id="rId10"/>
    <p:sldId id="363" r:id="rId11"/>
    <p:sldId id="367" r:id="rId12"/>
    <p:sldId id="366" r:id="rId13"/>
    <p:sldId id="368" r:id="rId14"/>
    <p:sldId id="364" r:id="rId15"/>
    <p:sldId id="365" r:id="rId16"/>
    <p:sldId id="257" r:id="rId17"/>
    <p:sldId id="354" r:id="rId18"/>
    <p:sldId id="259" r:id="rId19"/>
    <p:sldId id="260" r:id="rId20"/>
    <p:sldId id="258" r:id="rId21"/>
    <p:sldId id="261" r:id="rId22"/>
    <p:sldId id="262" r:id="rId23"/>
    <p:sldId id="263" r:id="rId24"/>
    <p:sldId id="264" r:id="rId25"/>
    <p:sldId id="265" r:id="rId26"/>
    <p:sldId id="266" r:id="rId27"/>
    <p:sldId id="268" r:id="rId28"/>
    <p:sldId id="270" r:id="rId29"/>
    <p:sldId id="271" r:id="rId30"/>
    <p:sldId id="272" r:id="rId31"/>
    <p:sldId id="273" r:id="rId32"/>
    <p:sldId id="275" r:id="rId33"/>
    <p:sldId id="276" r:id="rId34"/>
    <p:sldId id="277" r:id="rId35"/>
    <p:sldId id="278" r:id="rId36"/>
    <p:sldId id="280" r:id="rId37"/>
    <p:sldId id="281" r:id="rId38"/>
    <p:sldId id="282" r:id="rId39"/>
    <p:sldId id="284" r:id="rId40"/>
    <p:sldId id="285" r:id="rId41"/>
    <p:sldId id="288" r:id="rId42"/>
    <p:sldId id="289" r:id="rId43"/>
    <p:sldId id="337" r:id="rId44"/>
    <p:sldId id="338" r:id="rId45"/>
    <p:sldId id="339" r:id="rId46"/>
    <p:sldId id="340" r:id="rId47"/>
    <p:sldId id="341" r:id="rId48"/>
    <p:sldId id="342" r:id="rId49"/>
    <p:sldId id="343" r:id="rId50"/>
    <p:sldId id="344" r:id="rId51"/>
    <p:sldId id="345" r:id="rId52"/>
    <p:sldId id="346" r:id="rId53"/>
    <p:sldId id="350" r:id="rId54"/>
    <p:sldId id="351" r:id="rId55"/>
    <p:sldId id="297" r:id="rId56"/>
    <p:sldId id="298" r:id="rId57"/>
    <p:sldId id="299" r:id="rId58"/>
    <p:sldId id="300"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8" r:id="rId85"/>
    <p:sldId id="329" r:id="rId86"/>
    <p:sldId id="330" r:id="rId87"/>
    <p:sldId id="331" r:id="rId88"/>
    <p:sldId id="332" r:id="rId89"/>
    <p:sldId id="333" r:id="rId90"/>
    <p:sldId id="334" r:id="rId91"/>
    <p:sldId id="335" r:id="rId92"/>
    <p:sldId id="336" r:id="rId93"/>
    <p:sldId id="352" r:id="rId94"/>
    <p:sldId id="353"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3" d="100"/>
          <a:sy n="73" d="100"/>
        </p:scale>
        <p:origin x="-120"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7B90D-B9E6-44AB-A007-CE1F323C3703}"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s-ES_tradnl"/>
        </a:p>
      </dgm:t>
    </dgm:pt>
    <dgm:pt modelId="{C71F6BE9-0978-48DE-BA61-F949C0659D85}">
      <dgm:prSet phldrT="[Texto]"/>
      <dgm:spPr/>
      <dgm:t>
        <a:bodyPr/>
        <a:lstStyle/>
        <a:p>
          <a:r>
            <a:rPr lang="es-PE" dirty="0" smtClean="0"/>
            <a:t>Enseñanza</a:t>
          </a:r>
          <a:endParaRPr lang="es-ES_tradnl" dirty="0"/>
        </a:p>
      </dgm:t>
    </dgm:pt>
    <dgm:pt modelId="{D3E20CAF-67E8-4ACE-AF5A-CD4908CFB5FF}" type="parTrans" cxnId="{16C187D3-B66F-45C7-91F6-C99E88165989}">
      <dgm:prSet/>
      <dgm:spPr/>
      <dgm:t>
        <a:bodyPr/>
        <a:lstStyle/>
        <a:p>
          <a:endParaRPr lang="es-ES_tradnl"/>
        </a:p>
      </dgm:t>
    </dgm:pt>
    <dgm:pt modelId="{7BFC0CFC-815B-4379-A953-A7BC74EA4E0E}" type="sibTrans" cxnId="{16C187D3-B66F-45C7-91F6-C99E88165989}">
      <dgm:prSet/>
      <dgm:spPr/>
      <dgm:t>
        <a:bodyPr/>
        <a:lstStyle/>
        <a:p>
          <a:endParaRPr lang="es-ES_tradnl"/>
        </a:p>
      </dgm:t>
    </dgm:pt>
    <dgm:pt modelId="{23ADC42A-A4D8-4EE3-BBDA-AD387A98701F}">
      <dgm:prSet phldrT="[Texto]"/>
      <dgm:spPr/>
      <dgm:t>
        <a:bodyPr/>
        <a:lstStyle/>
        <a:p>
          <a:r>
            <a:rPr lang="es-PE" dirty="0" smtClean="0"/>
            <a:t>Crea un clima propicio para el aprendizaje</a:t>
          </a:r>
          <a:endParaRPr lang="es-ES_tradnl" dirty="0"/>
        </a:p>
      </dgm:t>
    </dgm:pt>
    <dgm:pt modelId="{9D35C46C-B01E-4323-81A3-06E85592AA6A}" type="parTrans" cxnId="{FD1DA44C-9962-465D-A137-6D9225B3D3F3}">
      <dgm:prSet/>
      <dgm:spPr/>
      <dgm:t>
        <a:bodyPr/>
        <a:lstStyle/>
        <a:p>
          <a:endParaRPr lang="es-ES_tradnl"/>
        </a:p>
      </dgm:t>
    </dgm:pt>
    <dgm:pt modelId="{E655D596-24E3-4D1A-BB95-42E2D75DF329}" type="sibTrans" cxnId="{FD1DA44C-9962-465D-A137-6D9225B3D3F3}">
      <dgm:prSet/>
      <dgm:spPr/>
      <dgm:t>
        <a:bodyPr/>
        <a:lstStyle/>
        <a:p>
          <a:endParaRPr lang="es-ES_tradnl"/>
        </a:p>
      </dgm:t>
    </dgm:pt>
    <dgm:pt modelId="{97F6D928-ED19-4E2D-A300-B12E16BF5718}">
      <dgm:prSet phldrT="[Texto]"/>
      <dgm:spPr/>
      <dgm:t>
        <a:bodyPr/>
        <a:lstStyle/>
        <a:p>
          <a:r>
            <a:rPr lang="es-PE" dirty="0" smtClean="0"/>
            <a:t>Desempeño</a:t>
          </a:r>
          <a:endParaRPr lang="es-ES_tradnl" dirty="0"/>
        </a:p>
      </dgm:t>
    </dgm:pt>
    <dgm:pt modelId="{B88FE412-C4FA-41E1-888B-4E643D39AFF7}" type="parTrans" cxnId="{93642BCE-DDC9-4E8D-9F4B-D657A7FDEDBB}">
      <dgm:prSet/>
      <dgm:spPr/>
      <dgm:t>
        <a:bodyPr/>
        <a:lstStyle/>
        <a:p>
          <a:endParaRPr lang="es-ES_tradnl"/>
        </a:p>
      </dgm:t>
    </dgm:pt>
    <dgm:pt modelId="{3124403B-0199-40D6-88B2-5F82487CE2EB}" type="sibTrans" cxnId="{93642BCE-DDC9-4E8D-9F4B-D657A7FDEDBB}">
      <dgm:prSet/>
      <dgm:spPr/>
      <dgm:t>
        <a:bodyPr/>
        <a:lstStyle/>
        <a:p>
          <a:endParaRPr lang="es-ES_tradnl"/>
        </a:p>
      </dgm:t>
    </dgm:pt>
    <dgm:pt modelId="{50211BC6-A065-4994-A95A-005964A6FC21}">
      <dgm:prSet phldrT="[Texto]"/>
      <dgm:spPr/>
      <dgm:t>
        <a:bodyPr/>
        <a:lstStyle/>
        <a:p>
          <a:r>
            <a:rPr lang="es-PE" dirty="0" smtClean="0"/>
            <a:t>Competencia</a:t>
          </a:r>
          <a:endParaRPr lang="es-ES_tradnl" dirty="0"/>
        </a:p>
      </dgm:t>
    </dgm:pt>
    <dgm:pt modelId="{6E94CDCC-26E9-4A02-94D3-2F5B737D7A3A}" type="sibTrans" cxnId="{F1D1DAF3-4C3B-40E8-9C32-8D6F42C67226}">
      <dgm:prSet/>
      <dgm:spPr/>
      <dgm:t>
        <a:bodyPr/>
        <a:lstStyle/>
        <a:p>
          <a:endParaRPr lang="es-ES_tradnl"/>
        </a:p>
      </dgm:t>
    </dgm:pt>
    <dgm:pt modelId="{123B16DF-74B1-42F4-9A33-5A023AC4B936}" type="parTrans" cxnId="{F1D1DAF3-4C3B-40E8-9C32-8D6F42C67226}">
      <dgm:prSet/>
      <dgm:spPr/>
      <dgm:t>
        <a:bodyPr/>
        <a:lstStyle/>
        <a:p>
          <a:endParaRPr lang="es-ES_tradnl"/>
        </a:p>
      </dgm:t>
    </dgm:pt>
    <dgm:pt modelId="{E43D1388-A498-4E37-AAD1-4AF65C38B5B6}">
      <dgm:prSet phldrT="[Texto]"/>
      <dgm:spPr/>
      <dgm:t>
        <a:bodyPr/>
        <a:lstStyle/>
        <a:p>
          <a:r>
            <a:rPr lang="es-PE" dirty="0" smtClean="0"/>
            <a:t>Dominio</a:t>
          </a:r>
          <a:endParaRPr lang="es-ES_tradnl" dirty="0"/>
        </a:p>
      </dgm:t>
    </dgm:pt>
    <dgm:pt modelId="{BBE74ED3-09BE-483B-9A14-B4CC37BC7AD8}" type="sibTrans" cxnId="{4D977B72-F05B-4D33-BC46-A0CEE78FB465}">
      <dgm:prSet/>
      <dgm:spPr/>
      <dgm:t>
        <a:bodyPr/>
        <a:lstStyle/>
        <a:p>
          <a:endParaRPr lang="es-ES_tradnl"/>
        </a:p>
      </dgm:t>
    </dgm:pt>
    <dgm:pt modelId="{FE58D1BB-3394-4735-9026-FDE2A1D6CED6}" type="parTrans" cxnId="{4D977B72-F05B-4D33-BC46-A0CEE78FB465}">
      <dgm:prSet/>
      <dgm:spPr/>
      <dgm:t>
        <a:bodyPr/>
        <a:lstStyle/>
        <a:p>
          <a:endParaRPr lang="es-ES_tradnl"/>
        </a:p>
      </dgm:t>
    </dgm:pt>
    <dgm:pt modelId="{AFC534A8-118D-41BB-B393-DDEA54E1BE36}">
      <dgm:prSet phldrT="[Texto]"/>
      <dgm:spPr/>
      <dgm:t>
        <a:bodyPr/>
        <a:lstStyle/>
        <a:p>
          <a:r>
            <a:rPr lang="es-PE" dirty="0" smtClean="0"/>
            <a:t>Constata que todos los estudiantes comprenden los propósitos de la sesión de aprendizaje </a:t>
          </a:r>
          <a:endParaRPr lang="es-ES_tradnl" dirty="0"/>
        </a:p>
      </dgm:t>
    </dgm:pt>
    <dgm:pt modelId="{41725CA8-C58B-4C42-BE65-0CEEDC62AE76}" type="sibTrans" cxnId="{ECEDA20B-01EE-4251-8537-6FB7B60D521E}">
      <dgm:prSet/>
      <dgm:spPr/>
      <dgm:t>
        <a:bodyPr/>
        <a:lstStyle/>
        <a:p>
          <a:endParaRPr lang="es-ES_tradnl"/>
        </a:p>
      </dgm:t>
    </dgm:pt>
    <dgm:pt modelId="{D1949003-713E-460A-A95F-8A8A5D2809FE}" type="parTrans" cxnId="{ECEDA20B-01EE-4251-8537-6FB7B60D521E}">
      <dgm:prSet/>
      <dgm:spPr/>
      <dgm:t>
        <a:bodyPr/>
        <a:lstStyle/>
        <a:p>
          <a:endParaRPr lang="es-ES_tradnl"/>
        </a:p>
      </dgm:t>
    </dgm:pt>
    <dgm:pt modelId="{4589F2F0-8F53-463C-A1C9-5DF4AE6C98D9}">
      <dgm:prSet phldrT="[Texto]"/>
      <dgm:spPr/>
      <dgm:t>
        <a:bodyPr/>
        <a:lstStyle/>
        <a:p>
          <a:r>
            <a:rPr lang="es-PE" dirty="0" smtClean="0"/>
            <a:t>Conduce el proceso de enseñanza</a:t>
          </a:r>
          <a:endParaRPr lang="es-ES_tradnl" dirty="0"/>
        </a:p>
      </dgm:t>
    </dgm:pt>
    <dgm:pt modelId="{6EFC3DE8-166C-4446-8E12-782FC1D1D83F}" type="sibTrans" cxnId="{69516B28-22ED-4560-BAA2-573BCB59F067}">
      <dgm:prSet/>
      <dgm:spPr/>
      <dgm:t>
        <a:bodyPr/>
        <a:lstStyle/>
        <a:p>
          <a:endParaRPr lang="es-ES_tradnl"/>
        </a:p>
      </dgm:t>
    </dgm:pt>
    <dgm:pt modelId="{45B26280-7625-46D6-BCDA-B1D5732A1E3D}" type="parTrans" cxnId="{69516B28-22ED-4560-BAA2-573BCB59F067}">
      <dgm:prSet/>
      <dgm:spPr/>
      <dgm:t>
        <a:bodyPr/>
        <a:lstStyle/>
        <a:p>
          <a:endParaRPr lang="es-ES_tradnl"/>
        </a:p>
      </dgm:t>
    </dgm:pt>
    <dgm:pt modelId="{0E7A14B3-E930-48A7-974E-974B6194915A}">
      <dgm:prSet phldrT="[Texto]"/>
      <dgm:spPr/>
      <dgm:t>
        <a:bodyPr/>
        <a:lstStyle/>
        <a:p>
          <a:r>
            <a:rPr lang="es-PE" dirty="0" smtClean="0"/>
            <a:t>Orienta su práctica a conseguir logros en todos sus estudiantes</a:t>
          </a:r>
          <a:endParaRPr lang="es-ES_tradnl" dirty="0"/>
        </a:p>
      </dgm:t>
    </dgm:pt>
    <dgm:pt modelId="{5B447227-766F-42DA-95E1-204CE1A67DEE}" type="sibTrans" cxnId="{7CCCEEA9-61C2-4729-92BA-77B719AFB962}">
      <dgm:prSet/>
      <dgm:spPr/>
      <dgm:t>
        <a:bodyPr/>
        <a:lstStyle/>
        <a:p>
          <a:endParaRPr lang="es-ES_tradnl"/>
        </a:p>
      </dgm:t>
    </dgm:pt>
    <dgm:pt modelId="{670C24BC-BA86-4C97-95E8-6BAA178C0964}" type="parTrans" cxnId="{7CCCEEA9-61C2-4729-92BA-77B719AFB962}">
      <dgm:prSet/>
      <dgm:spPr/>
      <dgm:t>
        <a:bodyPr/>
        <a:lstStyle/>
        <a:p>
          <a:endParaRPr lang="es-ES_tradnl"/>
        </a:p>
      </dgm:t>
    </dgm:pt>
    <dgm:pt modelId="{F2EC63C8-D623-4ADE-9E3B-A143B17121CD}">
      <dgm:prSet phldrT="[Texto]"/>
      <dgm:spPr/>
      <dgm:t>
        <a:bodyPr/>
        <a:lstStyle/>
        <a:p>
          <a:r>
            <a:rPr lang="es-PE" dirty="0" smtClean="0"/>
            <a:t>Construye relaciones interpersonales con entre todos los estudiantes </a:t>
          </a:r>
          <a:endParaRPr lang="es-ES_tradnl" dirty="0"/>
        </a:p>
      </dgm:t>
    </dgm:pt>
    <dgm:pt modelId="{CAEEFB0F-0C72-47F1-9509-F99CF494C5D5}" type="sibTrans" cxnId="{2F36E18F-217E-4FF0-AA49-551557031DF0}">
      <dgm:prSet/>
      <dgm:spPr/>
      <dgm:t>
        <a:bodyPr/>
        <a:lstStyle/>
        <a:p>
          <a:endParaRPr lang="es-ES_tradnl"/>
        </a:p>
      </dgm:t>
    </dgm:pt>
    <dgm:pt modelId="{83FFC2B3-D838-4E61-A946-9DEE7EBE0500}" type="parTrans" cxnId="{2F36E18F-217E-4FF0-AA49-551557031DF0}">
      <dgm:prSet/>
      <dgm:spPr/>
      <dgm:t>
        <a:bodyPr/>
        <a:lstStyle/>
        <a:p>
          <a:endParaRPr lang="es-ES_tradnl"/>
        </a:p>
      </dgm:t>
    </dgm:pt>
    <dgm:pt modelId="{B3CD7638-A23C-4F2E-B3BD-49A6BCE0ED33}" type="pres">
      <dgm:prSet presAssocID="{8737B90D-B9E6-44AB-A007-CE1F323C3703}" presName="mainComposite" presStyleCnt="0">
        <dgm:presLayoutVars>
          <dgm:chPref val="1"/>
          <dgm:dir/>
          <dgm:animOne val="branch"/>
          <dgm:animLvl val="lvl"/>
          <dgm:resizeHandles val="exact"/>
        </dgm:presLayoutVars>
      </dgm:prSet>
      <dgm:spPr/>
      <dgm:t>
        <a:bodyPr/>
        <a:lstStyle/>
        <a:p>
          <a:endParaRPr lang="es-ES_tradnl"/>
        </a:p>
      </dgm:t>
    </dgm:pt>
    <dgm:pt modelId="{A08E2255-B2FD-450C-8E20-0DA9385C60BD}" type="pres">
      <dgm:prSet presAssocID="{8737B90D-B9E6-44AB-A007-CE1F323C3703}" presName="hierFlow" presStyleCnt="0"/>
      <dgm:spPr/>
    </dgm:pt>
    <dgm:pt modelId="{D5FDB53F-BEAE-4672-8AC7-F443A37D48A9}" type="pres">
      <dgm:prSet presAssocID="{8737B90D-B9E6-44AB-A007-CE1F323C3703}" presName="firstBuf" presStyleCnt="0"/>
      <dgm:spPr/>
    </dgm:pt>
    <dgm:pt modelId="{B3ED2102-131C-4E63-837F-FC4E67F1032B}" type="pres">
      <dgm:prSet presAssocID="{8737B90D-B9E6-44AB-A007-CE1F323C3703}" presName="hierChild1" presStyleCnt="0">
        <dgm:presLayoutVars>
          <dgm:chPref val="1"/>
          <dgm:animOne val="branch"/>
          <dgm:animLvl val="lvl"/>
        </dgm:presLayoutVars>
      </dgm:prSet>
      <dgm:spPr/>
    </dgm:pt>
    <dgm:pt modelId="{25B4B59A-0784-4EDD-9089-E0E3007B146B}" type="pres">
      <dgm:prSet presAssocID="{C71F6BE9-0978-48DE-BA61-F949C0659D85}" presName="Name17" presStyleCnt="0"/>
      <dgm:spPr/>
    </dgm:pt>
    <dgm:pt modelId="{9C23C3A1-F2BA-4B33-911D-478BF072C0E9}" type="pres">
      <dgm:prSet presAssocID="{C71F6BE9-0978-48DE-BA61-F949C0659D85}" presName="level1Shape" presStyleLbl="node0" presStyleIdx="0" presStyleCnt="1">
        <dgm:presLayoutVars>
          <dgm:chPref val="3"/>
        </dgm:presLayoutVars>
      </dgm:prSet>
      <dgm:spPr/>
      <dgm:t>
        <a:bodyPr/>
        <a:lstStyle/>
        <a:p>
          <a:endParaRPr lang="es-ES_tradnl"/>
        </a:p>
      </dgm:t>
    </dgm:pt>
    <dgm:pt modelId="{90D11745-1C1B-4C8A-93F3-24482E5396A6}" type="pres">
      <dgm:prSet presAssocID="{C71F6BE9-0978-48DE-BA61-F949C0659D85}" presName="hierChild2" presStyleCnt="0"/>
      <dgm:spPr/>
    </dgm:pt>
    <dgm:pt modelId="{14E89BCE-C8D8-4128-AF4C-BD66E233890F}" type="pres">
      <dgm:prSet presAssocID="{9D35C46C-B01E-4323-81A3-06E85592AA6A}" presName="Name25" presStyleLbl="parChTrans1D2" presStyleIdx="0" presStyleCnt="2"/>
      <dgm:spPr/>
      <dgm:t>
        <a:bodyPr/>
        <a:lstStyle/>
        <a:p>
          <a:endParaRPr lang="es-ES_tradnl"/>
        </a:p>
      </dgm:t>
    </dgm:pt>
    <dgm:pt modelId="{16F02EE6-32DC-4694-A361-9A2257229F26}" type="pres">
      <dgm:prSet presAssocID="{9D35C46C-B01E-4323-81A3-06E85592AA6A}" presName="connTx" presStyleLbl="parChTrans1D2" presStyleIdx="0" presStyleCnt="2"/>
      <dgm:spPr/>
      <dgm:t>
        <a:bodyPr/>
        <a:lstStyle/>
        <a:p>
          <a:endParaRPr lang="es-ES_tradnl"/>
        </a:p>
      </dgm:t>
    </dgm:pt>
    <dgm:pt modelId="{6D9D76AC-6792-46EF-BF21-2ABE2AA9A896}" type="pres">
      <dgm:prSet presAssocID="{23ADC42A-A4D8-4EE3-BBDA-AD387A98701F}" presName="Name30" presStyleCnt="0"/>
      <dgm:spPr/>
    </dgm:pt>
    <dgm:pt modelId="{A50BBE27-6889-42BF-94DB-AC0D3C7EED21}" type="pres">
      <dgm:prSet presAssocID="{23ADC42A-A4D8-4EE3-BBDA-AD387A98701F}" presName="level2Shape" presStyleLbl="node2" presStyleIdx="0" presStyleCnt="2"/>
      <dgm:spPr/>
      <dgm:t>
        <a:bodyPr/>
        <a:lstStyle/>
        <a:p>
          <a:endParaRPr lang="es-ES_tradnl"/>
        </a:p>
      </dgm:t>
    </dgm:pt>
    <dgm:pt modelId="{FBA31529-79AF-44A5-8607-89ABBCC12C0F}" type="pres">
      <dgm:prSet presAssocID="{23ADC42A-A4D8-4EE3-BBDA-AD387A98701F}" presName="hierChild3" presStyleCnt="0"/>
      <dgm:spPr/>
    </dgm:pt>
    <dgm:pt modelId="{6C2916AC-1EF0-4F1D-BCE8-A9C9C03158D9}" type="pres">
      <dgm:prSet presAssocID="{83FFC2B3-D838-4E61-A946-9DEE7EBE0500}" presName="Name25" presStyleLbl="parChTrans1D3" presStyleIdx="0" presStyleCnt="3"/>
      <dgm:spPr/>
      <dgm:t>
        <a:bodyPr/>
        <a:lstStyle/>
        <a:p>
          <a:endParaRPr lang="es-ES_tradnl"/>
        </a:p>
      </dgm:t>
    </dgm:pt>
    <dgm:pt modelId="{77E2550F-D842-4DEF-AFB3-3BC9E5B6A44E}" type="pres">
      <dgm:prSet presAssocID="{83FFC2B3-D838-4E61-A946-9DEE7EBE0500}" presName="connTx" presStyleLbl="parChTrans1D3" presStyleIdx="0" presStyleCnt="3"/>
      <dgm:spPr/>
      <dgm:t>
        <a:bodyPr/>
        <a:lstStyle/>
        <a:p>
          <a:endParaRPr lang="es-ES_tradnl"/>
        </a:p>
      </dgm:t>
    </dgm:pt>
    <dgm:pt modelId="{A997DFF8-6B88-4920-99AF-06BD3376D83C}" type="pres">
      <dgm:prSet presAssocID="{F2EC63C8-D623-4ADE-9E3B-A143B17121CD}" presName="Name30" presStyleCnt="0"/>
      <dgm:spPr/>
    </dgm:pt>
    <dgm:pt modelId="{5D6A17AB-89D2-44C4-8F6D-4CF1AC6D2F55}" type="pres">
      <dgm:prSet presAssocID="{F2EC63C8-D623-4ADE-9E3B-A143B17121CD}" presName="level2Shape" presStyleLbl="node3" presStyleIdx="0" presStyleCnt="3"/>
      <dgm:spPr/>
      <dgm:t>
        <a:bodyPr/>
        <a:lstStyle/>
        <a:p>
          <a:endParaRPr lang="es-ES_tradnl"/>
        </a:p>
      </dgm:t>
    </dgm:pt>
    <dgm:pt modelId="{F9658C1E-6A5A-4C4C-9E0F-B9375D1F58E9}" type="pres">
      <dgm:prSet presAssocID="{F2EC63C8-D623-4ADE-9E3B-A143B17121CD}" presName="hierChild3" presStyleCnt="0"/>
      <dgm:spPr/>
    </dgm:pt>
    <dgm:pt modelId="{F0479D29-A3AE-477F-813F-A21CE05EC418}" type="pres">
      <dgm:prSet presAssocID="{670C24BC-BA86-4C97-95E8-6BAA178C0964}" presName="Name25" presStyleLbl="parChTrans1D3" presStyleIdx="1" presStyleCnt="3"/>
      <dgm:spPr/>
      <dgm:t>
        <a:bodyPr/>
        <a:lstStyle/>
        <a:p>
          <a:endParaRPr lang="es-ES_tradnl"/>
        </a:p>
      </dgm:t>
    </dgm:pt>
    <dgm:pt modelId="{BF321F33-20CA-4C5D-B13A-1C0C36EF597F}" type="pres">
      <dgm:prSet presAssocID="{670C24BC-BA86-4C97-95E8-6BAA178C0964}" presName="connTx" presStyleLbl="parChTrans1D3" presStyleIdx="1" presStyleCnt="3"/>
      <dgm:spPr/>
      <dgm:t>
        <a:bodyPr/>
        <a:lstStyle/>
        <a:p>
          <a:endParaRPr lang="es-ES_tradnl"/>
        </a:p>
      </dgm:t>
    </dgm:pt>
    <dgm:pt modelId="{E1F96359-07FB-4D9E-8A9E-5CB77907B230}" type="pres">
      <dgm:prSet presAssocID="{0E7A14B3-E930-48A7-974E-974B6194915A}" presName="Name30" presStyleCnt="0"/>
      <dgm:spPr/>
    </dgm:pt>
    <dgm:pt modelId="{9F806C24-9EED-4574-B403-BBDA2FE573F0}" type="pres">
      <dgm:prSet presAssocID="{0E7A14B3-E930-48A7-974E-974B6194915A}" presName="level2Shape" presStyleLbl="node3" presStyleIdx="1" presStyleCnt="3"/>
      <dgm:spPr/>
      <dgm:t>
        <a:bodyPr/>
        <a:lstStyle/>
        <a:p>
          <a:endParaRPr lang="es-ES_tradnl"/>
        </a:p>
      </dgm:t>
    </dgm:pt>
    <dgm:pt modelId="{3F63C0F2-E42E-494E-9681-1164E045A4F9}" type="pres">
      <dgm:prSet presAssocID="{0E7A14B3-E930-48A7-974E-974B6194915A}" presName="hierChild3" presStyleCnt="0"/>
      <dgm:spPr/>
    </dgm:pt>
    <dgm:pt modelId="{DCC041A8-1A26-40D2-B77D-57C3B01E1176}" type="pres">
      <dgm:prSet presAssocID="{45B26280-7625-46D6-BCDA-B1D5732A1E3D}" presName="Name25" presStyleLbl="parChTrans1D2" presStyleIdx="1" presStyleCnt="2"/>
      <dgm:spPr/>
      <dgm:t>
        <a:bodyPr/>
        <a:lstStyle/>
        <a:p>
          <a:endParaRPr lang="es-ES_tradnl"/>
        </a:p>
      </dgm:t>
    </dgm:pt>
    <dgm:pt modelId="{D440FEC2-AD98-4EF3-83D2-323E5C0C1BFB}" type="pres">
      <dgm:prSet presAssocID="{45B26280-7625-46D6-BCDA-B1D5732A1E3D}" presName="connTx" presStyleLbl="parChTrans1D2" presStyleIdx="1" presStyleCnt="2"/>
      <dgm:spPr/>
      <dgm:t>
        <a:bodyPr/>
        <a:lstStyle/>
        <a:p>
          <a:endParaRPr lang="es-ES_tradnl"/>
        </a:p>
      </dgm:t>
    </dgm:pt>
    <dgm:pt modelId="{4429D7EC-01AE-49F2-88BD-0C9531FD4F88}" type="pres">
      <dgm:prSet presAssocID="{4589F2F0-8F53-463C-A1C9-5DF4AE6C98D9}" presName="Name30" presStyleCnt="0"/>
      <dgm:spPr/>
    </dgm:pt>
    <dgm:pt modelId="{E01D804E-25A6-404E-AA5E-1452ABD77820}" type="pres">
      <dgm:prSet presAssocID="{4589F2F0-8F53-463C-A1C9-5DF4AE6C98D9}" presName="level2Shape" presStyleLbl="node2" presStyleIdx="1" presStyleCnt="2"/>
      <dgm:spPr/>
      <dgm:t>
        <a:bodyPr/>
        <a:lstStyle/>
        <a:p>
          <a:endParaRPr lang="es-ES_tradnl"/>
        </a:p>
      </dgm:t>
    </dgm:pt>
    <dgm:pt modelId="{9F41EA58-ADB7-4F80-9A88-DF2D130130F5}" type="pres">
      <dgm:prSet presAssocID="{4589F2F0-8F53-463C-A1C9-5DF4AE6C98D9}" presName="hierChild3" presStyleCnt="0"/>
      <dgm:spPr/>
    </dgm:pt>
    <dgm:pt modelId="{176063A2-5593-404A-8D90-514E7197F3CE}" type="pres">
      <dgm:prSet presAssocID="{D1949003-713E-460A-A95F-8A8A5D2809FE}" presName="Name25" presStyleLbl="parChTrans1D3" presStyleIdx="2" presStyleCnt="3"/>
      <dgm:spPr/>
      <dgm:t>
        <a:bodyPr/>
        <a:lstStyle/>
        <a:p>
          <a:endParaRPr lang="es-ES_tradnl"/>
        </a:p>
      </dgm:t>
    </dgm:pt>
    <dgm:pt modelId="{6AF54D0D-4206-40C4-AB0D-2B13075E39B7}" type="pres">
      <dgm:prSet presAssocID="{D1949003-713E-460A-A95F-8A8A5D2809FE}" presName="connTx" presStyleLbl="parChTrans1D3" presStyleIdx="2" presStyleCnt="3"/>
      <dgm:spPr/>
      <dgm:t>
        <a:bodyPr/>
        <a:lstStyle/>
        <a:p>
          <a:endParaRPr lang="es-ES_tradnl"/>
        </a:p>
      </dgm:t>
    </dgm:pt>
    <dgm:pt modelId="{AA292CE7-B1DB-4117-9F6D-BBE24B6D7542}" type="pres">
      <dgm:prSet presAssocID="{AFC534A8-118D-41BB-B393-DDEA54E1BE36}" presName="Name30" presStyleCnt="0"/>
      <dgm:spPr/>
    </dgm:pt>
    <dgm:pt modelId="{CC9B756F-4D77-49FF-BE0F-A542ECAF14D3}" type="pres">
      <dgm:prSet presAssocID="{AFC534A8-118D-41BB-B393-DDEA54E1BE36}" presName="level2Shape" presStyleLbl="node3" presStyleIdx="2" presStyleCnt="3"/>
      <dgm:spPr/>
      <dgm:t>
        <a:bodyPr/>
        <a:lstStyle/>
        <a:p>
          <a:endParaRPr lang="es-ES_tradnl"/>
        </a:p>
      </dgm:t>
    </dgm:pt>
    <dgm:pt modelId="{A148590D-D21E-4FD9-802D-DED660FC689D}" type="pres">
      <dgm:prSet presAssocID="{AFC534A8-118D-41BB-B393-DDEA54E1BE36}" presName="hierChild3" presStyleCnt="0"/>
      <dgm:spPr/>
    </dgm:pt>
    <dgm:pt modelId="{FBB9108F-E529-4A06-925C-5B3B62539310}" type="pres">
      <dgm:prSet presAssocID="{8737B90D-B9E6-44AB-A007-CE1F323C3703}" presName="bgShapesFlow" presStyleCnt="0"/>
      <dgm:spPr/>
    </dgm:pt>
    <dgm:pt modelId="{0DD6FFDF-AB9B-4AF7-85C6-7B817C349086}" type="pres">
      <dgm:prSet presAssocID="{E43D1388-A498-4E37-AAD1-4AF65C38B5B6}" presName="rectComp" presStyleCnt="0"/>
      <dgm:spPr/>
    </dgm:pt>
    <dgm:pt modelId="{03A28A0F-9870-44D1-B958-08EBDD499FCE}" type="pres">
      <dgm:prSet presAssocID="{E43D1388-A498-4E37-AAD1-4AF65C38B5B6}" presName="bgRect" presStyleLbl="bgShp" presStyleIdx="0" presStyleCnt="3"/>
      <dgm:spPr/>
      <dgm:t>
        <a:bodyPr/>
        <a:lstStyle/>
        <a:p>
          <a:endParaRPr lang="es-ES_tradnl"/>
        </a:p>
      </dgm:t>
    </dgm:pt>
    <dgm:pt modelId="{62B6171F-4F9E-49C4-8FDE-2CB6C2131567}" type="pres">
      <dgm:prSet presAssocID="{E43D1388-A498-4E37-AAD1-4AF65C38B5B6}" presName="bgRectTx" presStyleLbl="bgShp" presStyleIdx="0" presStyleCnt="3">
        <dgm:presLayoutVars>
          <dgm:bulletEnabled val="1"/>
        </dgm:presLayoutVars>
      </dgm:prSet>
      <dgm:spPr/>
      <dgm:t>
        <a:bodyPr/>
        <a:lstStyle/>
        <a:p>
          <a:endParaRPr lang="es-ES_tradnl"/>
        </a:p>
      </dgm:t>
    </dgm:pt>
    <dgm:pt modelId="{AE94823F-1168-4E73-8345-81CEFB72D2B3}" type="pres">
      <dgm:prSet presAssocID="{E43D1388-A498-4E37-AAD1-4AF65C38B5B6}" presName="spComp" presStyleCnt="0"/>
      <dgm:spPr/>
    </dgm:pt>
    <dgm:pt modelId="{C07F6EC2-BC17-46BF-9888-F546A85A51AD}" type="pres">
      <dgm:prSet presAssocID="{E43D1388-A498-4E37-AAD1-4AF65C38B5B6}" presName="hSp" presStyleCnt="0"/>
      <dgm:spPr/>
    </dgm:pt>
    <dgm:pt modelId="{E0F8A944-02FB-4D65-BBF9-701A42F33EA4}" type="pres">
      <dgm:prSet presAssocID="{50211BC6-A065-4994-A95A-005964A6FC21}" presName="rectComp" presStyleCnt="0"/>
      <dgm:spPr/>
    </dgm:pt>
    <dgm:pt modelId="{9E79D8F7-F7C4-488F-9661-E195B5E02EA9}" type="pres">
      <dgm:prSet presAssocID="{50211BC6-A065-4994-A95A-005964A6FC21}" presName="bgRect" presStyleLbl="bgShp" presStyleIdx="1" presStyleCnt="3"/>
      <dgm:spPr/>
      <dgm:t>
        <a:bodyPr/>
        <a:lstStyle/>
        <a:p>
          <a:endParaRPr lang="es-ES_tradnl"/>
        </a:p>
      </dgm:t>
    </dgm:pt>
    <dgm:pt modelId="{63C26B22-31F4-4FC7-83EC-69323096B5CE}" type="pres">
      <dgm:prSet presAssocID="{50211BC6-A065-4994-A95A-005964A6FC21}" presName="bgRectTx" presStyleLbl="bgShp" presStyleIdx="1" presStyleCnt="3">
        <dgm:presLayoutVars>
          <dgm:bulletEnabled val="1"/>
        </dgm:presLayoutVars>
      </dgm:prSet>
      <dgm:spPr/>
      <dgm:t>
        <a:bodyPr/>
        <a:lstStyle/>
        <a:p>
          <a:endParaRPr lang="es-ES_tradnl"/>
        </a:p>
      </dgm:t>
    </dgm:pt>
    <dgm:pt modelId="{447004BB-8B55-4915-BD1A-17176C659682}" type="pres">
      <dgm:prSet presAssocID="{50211BC6-A065-4994-A95A-005964A6FC21}" presName="spComp" presStyleCnt="0"/>
      <dgm:spPr/>
    </dgm:pt>
    <dgm:pt modelId="{188CA637-DAFB-4163-9863-C2BE1A0B811A}" type="pres">
      <dgm:prSet presAssocID="{50211BC6-A065-4994-A95A-005964A6FC21}" presName="hSp" presStyleCnt="0"/>
      <dgm:spPr/>
    </dgm:pt>
    <dgm:pt modelId="{16FADE76-51CB-4023-BA05-ADC1021B7786}" type="pres">
      <dgm:prSet presAssocID="{97F6D928-ED19-4E2D-A300-B12E16BF5718}" presName="rectComp" presStyleCnt="0"/>
      <dgm:spPr/>
    </dgm:pt>
    <dgm:pt modelId="{AF90E849-9B65-4CF1-937A-9240835277DD}" type="pres">
      <dgm:prSet presAssocID="{97F6D928-ED19-4E2D-A300-B12E16BF5718}" presName="bgRect" presStyleLbl="bgShp" presStyleIdx="2" presStyleCnt="3"/>
      <dgm:spPr/>
      <dgm:t>
        <a:bodyPr/>
        <a:lstStyle/>
        <a:p>
          <a:endParaRPr lang="es-ES_tradnl"/>
        </a:p>
      </dgm:t>
    </dgm:pt>
    <dgm:pt modelId="{DC50A0AA-6BE0-46BC-ADC4-6C2D83FAD1BA}" type="pres">
      <dgm:prSet presAssocID="{97F6D928-ED19-4E2D-A300-B12E16BF5718}" presName="bgRectTx" presStyleLbl="bgShp" presStyleIdx="2" presStyleCnt="3">
        <dgm:presLayoutVars>
          <dgm:bulletEnabled val="1"/>
        </dgm:presLayoutVars>
      </dgm:prSet>
      <dgm:spPr/>
      <dgm:t>
        <a:bodyPr/>
        <a:lstStyle/>
        <a:p>
          <a:endParaRPr lang="es-ES_tradnl"/>
        </a:p>
      </dgm:t>
    </dgm:pt>
  </dgm:ptLst>
  <dgm:cxnLst>
    <dgm:cxn modelId="{A2DAE677-935C-4DAB-89A4-1D31AC1A1745}" type="presOf" srcId="{670C24BC-BA86-4C97-95E8-6BAA178C0964}" destId="{F0479D29-A3AE-477F-813F-A21CE05EC418}" srcOrd="0" destOrd="0" presId="urn:microsoft.com/office/officeart/2005/8/layout/hierarchy5"/>
    <dgm:cxn modelId="{4A5E1E13-BCDD-4BF7-BC53-30301966AE81}" type="presOf" srcId="{97F6D928-ED19-4E2D-A300-B12E16BF5718}" destId="{DC50A0AA-6BE0-46BC-ADC4-6C2D83FAD1BA}" srcOrd="1" destOrd="0" presId="urn:microsoft.com/office/officeart/2005/8/layout/hierarchy5"/>
    <dgm:cxn modelId="{B4114B47-FFDF-4832-8A61-4689B1F9287A}" type="presOf" srcId="{83FFC2B3-D838-4E61-A946-9DEE7EBE0500}" destId="{77E2550F-D842-4DEF-AFB3-3BC9E5B6A44E}" srcOrd="1" destOrd="0" presId="urn:microsoft.com/office/officeart/2005/8/layout/hierarchy5"/>
    <dgm:cxn modelId="{4D977B72-F05B-4D33-BC46-A0CEE78FB465}" srcId="{8737B90D-B9E6-44AB-A007-CE1F323C3703}" destId="{E43D1388-A498-4E37-AAD1-4AF65C38B5B6}" srcOrd="1" destOrd="0" parTransId="{FE58D1BB-3394-4735-9026-FDE2A1D6CED6}" sibTransId="{BBE74ED3-09BE-483B-9A14-B4CC37BC7AD8}"/>
    <dgm:cxn modelId="{B583DDB1-6D52-4EE6-B30E-EFD9F120E347}" type="presOf" srcId="{45B26280-7625-46D6-BCDA-B1D5732A1E3D}" destId="{DCC041A8-1A26-40D2-B77D-57C3B01E1176}" srcOrd="0" destOrd="0" presId="urn:microsoft.com/office/officeart/2005/8/layout/hierarchy5"/>
    <dgm:cxn modelId="{C850DC4E-FEAB-41B2-B1DA-9C411C574492}" type="presOf" srcId="{D1949003-713E-460A-A95F-8A8A5D2809FE}" destId="{6AF54D0D-4206-40C4-AB0D-2B13075E39B7}" srcOrd="1" destOrd="0" presId="urn:microsoft.com/office/officeart/2005/8/layout/hierarchy5"/>
    <dgm:cxn modelId="{027408EA-1601-42F3-8920-E030457942DF}" type="presOf" srcId="{C71F6BE9-0978-48DE-BA61-F949C0659D85}" destId="{9C23C3A1-F2BA-4B33-911D-478BF072C0E9}" srcOrd="0" destOrd="0" presId="urn:microsoft.com/office/officeart/2005/8/layout/hierarchy5"/>
    <dgm:cxn modelId="{69516B28-22ED-4560-BAA2-573BCB59F067}" srcId="{C71F6BE9-0978-48DE-BA61-F949C0659D85}" destId="{4589F2F0-8F53-463C-A1C9-5DF4AE6C98D9}" srcOrd="1" destOrd="0" parTransId="{45B26280-7625-46D6-BCDA-B1D5732A1E3D}" sibTransId="{6EFC3DE8-166C-4446-8E12-782FC1D1D83F}"/>
    <dgm:cxn modelId="{E7DE6DCB-4383-4C8D-9D84-1A3EDA1651B4}" type="presOf" srcId="{AFC534A8-118D-41BB-B393-DDEA54E1BE36}" destId="{CC9B756F-4D77-49FF-BE0F-A542ECAF14D3}" srcOrd="0" destOrd="0" presId="urn:microsoft.com/office/officeart/2005/8/layout/hierarchy5"/>
    <dgm:cxn modelId="{3633B735-FA36-4170-9018-E99D3DF8F168}" type="presOf" srcId="{83FFC2B3-D838-4E61-A946-9DEE7EBE0500}" destId="{6C2916AC-1EF0-4F1D-BCE8-A9C9C03158D9}" srcOrd="0" destOrd="0" presId="urn:microsoft.com/office/officeart/2005/8/layout/hierarchy5"/>
    <dgm:cxn modelId="{FA0ED16E-1AF8-491C-80B6-B15DA5225D53}" type="presOf" srcId="{23ADC42A-A4D8-4EE3-BBDA-AD387A98701F}" destId="{A50BBE27-6889-42BF-94DB-AC0D3C7EED21}" srcOrd="0" destOrd="0" presId="urn:microsoft.com/office/officeart/2005/8/layout/hierarchy5"/>
    <dgm:cxn modelId="{2C0DC8F8-8F58-46D9-9E44-C357DA47E2DE}" type="presOf" srcId="{45B26280-7625-46D6-BCDA-B1D5732A1E3D}" destId="{D440FEC2-AD98-4EF3-83D2-323E5C0C1BFB}" srcOrd="1" destOrd="0" presId="urn:microsoft.com/office/officeart/2005/8/layout/hierarchy5"/>
    <dgm:cxn modelId="{C343BABD-2BAA-49C1-89BD-83AF6D9476EF}" type="presOf" srcId="{E43D1388-A498-4E37-AAD1-4AF65C38B5B6}" destId="{62B6171F-4F9E-49C4-8FDE-2CB6C2131567}" srcOrd="1" destOrd="0" presId="urn:microsoft.com/office/officeart/2005/8/layout/hierarchy5"/>
    <dgm:cxn modelId="{FD1DA44C-9962-465D-A137-6D9225B3D3F3}" srcId="{C71F6BE9-0978-48DE-BA61-F949C0659D85}" destId="{23ADC42A-A4D8-4EE3-BBDA-AD387A98701F}" srcOrd="0" destOrd="0" parTransId="{9D35C46C-B01E-4323-81A3-06E85592AA6A}" sibTransId="{E655D596-24E3-4D1A-BB95-42E2D75DF329}"/>
    <dgm:cxn modelId="{2E14326D-18E7-408A-A03C-C0F71BA49027}" type="presOf" srcId="{670C24BC-BA86-4C97-95E8-6BAA178C0964}" destId="{BF321F33-20CA-4C5D-B13A-1C0C36EF597F}" srcOrd="1" destOrd="0" presId="urn:microsoft.com/office/officeart/2005/8/layout/hierarchy5"/>
    <dgm:cxn modelId="{24C8F171-AD45-47A1-BA0A-81341FA92DB6}" type="presOf" srcId="{0E7A14B3-E930-48A7-974E-974B6194915A}" destId="{9F806C24-9EED-4574-B403-BBDA2FE573F0}" srcOrd="0" destOrd="0" presId="urn:microsoft.com/office/officeart/2005/8/layout/hierarchy5"/>
    <dgm:cxn modelId="{26F41EF3-151B-44B0-83E1-6A8CD4BE7453}" type="presOf" srcId="{E43D1388-A498-4E37-AAD1-4AF65C38B5B6}" destId="{03A28A0F-9870-44D1-B958-08EBDD499FCE}" srcOrd="0" destOrd="0" presId="urn:microsoft.com/office/officeart/2005/8/layout/hierarchy5"/>
    <dgm:cxn modelId="{42F8C63E-4E0E-497E-9183-B845A7BFF0AF}" type="presOf" srcId="{8737B90D-B9E6-44AB-A007-CE1F323C3703}" destId="{B3CD7638-A23C-4F2E-B3BD-49A6BCE0ED33}" srcOrd="0" destOrd="0" presId="urn:microsoft.com/office/officeart/2005/8/layout/hierarchy5"/>
    <dgm:cxn modelId="{93642BCE-DDC9-4E8D-9F4B-D657A7FDEDBB}" srcId="{8737B90D-B9E6-44AB-A007-CE1F323C3703}" destId="{97F6D928-ED19-4E2D-A300-B12E16BF5718}" srcOrd="3" destOrd="0" parTransId="{B88FE412-C4FA-41E1-888B-4E643D39AFF7}" sibTransId="{3124403B-0199-40D6-88B2-5F82487CE2EB}"/>
    <dgm:cxn modelId="{F1D1DAF3-4C3B-40E8-9C32-8D6F42C67226}" srcId="{8737B90D-B9E6-44AB-A007-CE1F323C3703}" destId="{50211BC6-A065-4994-A95A-005964A6FC21}" srcOrd="2" destOrd="0" parTransId="{123B16DF-74B1-42F4-9A33-5A023AC4B936}" sibTransId="{6E94CDCC-26E9-4A02-94D3-2F5B737D7A3A}"/>
    <dgm:cxn modelId="{DEE9CA35-4420-4DCD-9C46-B5039F95223C}" type="presOf" srcId="{9D35C46C-B01E-4323-81A3-06E85592AA6A}" destId="{16F02EE6-32DC-4694-A361-9A2257229F26}" srcOrd="1" destOrd="0" presId="urn:microsoft.com/office/officeart/2005/8/layout/hierarchy5"/>
    <dgm:cxn modelId="{1D4C9F81-C50D-4DA1-A644-6EC8A7A93E34}" type="presOf" srcId="{9D35C46C-B01E-4323-81A3-06E85592AA6A}" destId="{14E89BCE-C8D8-4128-AF4C-BD66E233890F}" srcOrd="0" destOrd="0" presId="urn:microsoft.com/office/officeart/2005/8/layout/hierarchy5"/>
    <dgm:cxn modelId="{651B2187-38C1-47FC-A917-A7ADE2AB7E52}" type="presOf" srcId="{F2EC63C8-D623-4ADE-9E3B-A143B17121CD}" destId="{5D6A17AB-89D2-44C4-8F6D-4CF1AC6D2F55}" srcOrd="0" destOrd="0" presId="urn:microsoft.com/office/officeart/2005/8/layout/hierarchy5"/>
    <dgm:cxn modelId="{6D41AB7D-AA0E-4D5A-A8AE-B044E9623A39}" type="presOf" srcId="{4589F2F0-8F53-463C-A1C9-5DF4AE6C98D9}" destId="{E01D804E-25A6-404E-AA5E-1452ABD77820}" srcOrd="0" destOrd="0" presId="urn:microsoft.com/office/officeart/2005/8/layout/hierarchy5"/>
    <dgm:cxn modelId="{8A8F7609-9647-481D-B57B-A550F055B572}" type="presOf" srcId="{50211BC6-A065-4994-A95A-005964A6FC21}" destId="{9E79D8F7-F7C4-488F-9661-E195B5E02EA9}" srcOrd="0" destOrd="0" presId="urn:microsoft.com/office/officeart/2005/8/layout/hierarchy5"/>
    <dgm:cxn modelId="{16C187D3-B66F-45C7-91F6-C99E88165989}" srcId="{8737B90D-B9E6-44AB-A007-CE1F323C3703}" destId="{C71F6BE9-0978-48DE-BA61-F949C0659D85}" srcOrd="0" destOrd="0" parTransId="{D3E20CAF-67E8-4ACE-AF5A-CD4908CFB5FF}" sibTransId="{7BFC0CFC-815B-4379-A953-A7BC74EA4E0E}"/>
    <dgm:cxn modelId="{2B400B74-A577-45C5-BB73-84FE377E7AB2}" type="presOf" srcId="{97F6D928-ED19-4E2D-A300-B12E16BF5718}" destId="{AF90E849-9B65-4CF1-937A-9240835277DD}" srcOrd="0" destOrd="0" presId="urn:microsoft.com/office/officeart/2005/8/layout/hierarchy5"/>
    <dgm:cxn modelId="{2F36E18F-217E-4FF0-AA49-551557031DF0}" srcId="{23ADC42A-A4D8-4EE3-BBDA-AD387A98701F}" destId="{F2EC63C8-D623-4ADE-9E3B-A143B17121CD}" srcOrd="0" destOrd="0" parTransId="{83FFC2B3-D838-4E61-A946-9DEE7EBE0500}" sibTransId="{CAEEFB0F-0C72-47F1-9509-F99CF494C5D5}"/>
    <dgm:cxn modelId="{4D3E3A61-6922-4AC4-83FE-EEB7B79DDDED}" type="presOf" srcId="{D1949003-713E-460A-A95F-8A8A5D2809FE}" destId="{176063A2-5593-404A-8D90-514E7197F3CE}" srcOrd="0" destOrd="0" presId="urn:microsoft.com/office/officeart/2005/8/layout/hierarchy5"/>
    <dgm:cxn modelId="{7CCCEEA9-61C2-4729-92BA-77B719AFB962}" srcId="{23ADC42A-A4D8-4EE3-BBDA-AD387A98701F}" destId="{0E7A14B3-E930-48A7-974E-974B6194915A}" srcOrd="1" destOrd="0" parTransId="{670C24BC-BA86-4C97-95E8-6BAA178C0964}" sibTransId="{5B447227-766F-42DA-95E1-204CE1A67DEE}"/>
    <dgm:cxn modelId="{C40E1AD4-52C6-4F06-B7E0-36D616AF4627}" type="presOf" srcId="{50211BC6-A065-4994-A95A-005964A6FC21}" destId="{63C26B22-31F4-4FC7-83EC-69323096B5CE}" srcOrd="1" destOrd="0" presId="urn:microsoft.com/office/officeart/2005/8/layout/hierarchy5"/>
    <dgm:cxn modelId="{ECEDA20B-01EE-4251-8537-6FB7B60D521E}" srcId="{4589F2F0-8F53-463C-A1C9-5DF4AE6C98D9}" destId="{AFC534A8-118D-41BB-B393-DDEA54E1BE36}" srcOrd="0" destOrd="0" parTransId="{D1949003-713E-460A-A95F-8A8A5D2809FE}" sibTransId="{41725CA8-C58B-4C42-BE65-0CEEDC62AE76}"/>
    <dgm:cxn modelId="{4E56F06D-F366-4955-9479-97C2E09E88BF}" type="presParOf" srcId="{B3CD7638-A23C-4F2E-B3BD-49A6BCE0ED33}" destId="{A08E2255-B2FD-450C-8E20-0DA9385C60BD}" srcOrd="0" destOrd="0" presId="urn:microsoft.com/office/officeart/2005/8/layout/hierarchy5"/>
    <dgm:cxn modelId="{6E0A62EB-7710-4FCB-8EF6-93F0AF669CAA}" type="presParOf" srcId="{A08E2255-B2FD-450C-8E20-0DA9385C60BD}" destId="{D5FDB53F-BEAE-4672-8AC7-F443A37D48A9}" srcOrd="0" destOrd="0" presId="urn:microsoft.com/office/officeart/2005/8/layout/hierarchy5"/>
    <dgm:cxn modelId="{047898DC-E99C-4050-B4F4-70FEF736AA7A}" type="presParOf" srcId="{A08E2255-B2FD-450C-8E20-0DA9385C60BD}" destId="{B3ED2102-131C-4E63-837F-FC4E67F1032B}" srcOrd="1" destOrd="0" presId="urn:microsoft.com/office/officeart/2005/8/layout/hierarchy5"/>
    <dgm:cxn modelId="{76E3A89F-FD04-4509-B84A-945523C79473}" type="presParOf" srcId="{B3ED2102-131C-4E63-837F-FC4E67F1032B}" destId="{25B4B59A-0784-4EDD-9089-E0E3007B146B}" srcOrd="0" destOrd="0" presId="urn:microsoft.com/office/officeart/2005/8/layout/hierarchy5"/>
    <dgm:cxn modelId="{30CB1523-E4A8-46AC-AD4A-B28DDBA663A2}" type="presParOf" srcId="{25B4B59A-0784-4EDD-9089-E0E3007B146B}" destId="{9C23C3A1-F2BA-4B33-911D-478BF072C0E9}" srcOrd="0" destOrd="0" presId="urn:microsoft.com/office/officeart/2005/8/layout/hierarchy5"/>
    <dgm:cxn modelId="{1C569673-64E1-43C7-B90D-35933E2EF94C}" type="presParOf" srcId="{25B4B59A-0784-4EDD-9089-E0E3007B146B}" destId="{90D11745-1C1B-4C8A-93F3-24482E5396A6}" srcOrd="1" destOrd="0" presId="urn:microsoft.com/office/officeart/2005/8/layout/hierarchy5"/>
    <dgm:cxn modelId="{AFF8DDB0-630C-4A10-9F08-34EA2780734F}" type="presParOf" srcId="{90D11745-1C1B-4C8A-93F3-24482E5396A6}" destId="{14E89BCE-C8D8-4128-AF4C-BD66E233890F}" srcOrd="0" destOrd="0" presId="urn:microsoft.com/office/officeart/2005/8/layout/hierarchy5"/>
    <dgm:cxn modelId="{4CD76D4C-C55F-4210-8C23-3CEAA9349A85}" type="presParOf" srcId="{14E89BCE-C8D8-4128-AF4C-BD66E233890F}" destId="{16F02EE6-32DC-4694-A361-9A2257229F26}" srcOrd="0" destOrd="0" presId="urn:microsoft.com/office/officeart/2005/8/layout/hierarchy5"/>
    <dgm:cxn modelId="{86A9D6E7-7C34-4FC3-9875-B1CA7864C0EE}" type="presParOf" srcId="{90D11745-1C1B-4C8A-93F3-24482E5396A6}" destId="{6D9D76AC-6792-46EF-BF21-2ABE2AA9A896}" srcOrd="1" destOrd="0" presId="urn:microsoft.com/office/officeart/2005/8/layout/hierarchy5"/>
    <dgm:cxn modelId="{FF1A4248-DFCD-4F6D-BD02-7A4E23E9F74A}" type="presParOf" srcId="{6D9D76AC-6792-46EF-BF21-2ABE2AA9A896}" destId="{A50BBE27-6889-42BF-94DB-AC0D3C7EED21}" srcOrd="0" destOrd="0" presId="urn:microsoft.com/office/officeart/2005/8/layout/hierarchy5"/>
    <dgm:cxn modelId="{1D015750-54E1-4812-8E94-32B86077A91C}" type="presParOf" srcId="{6D9D76AC-6792-46EF-BF21-2ABE2AA9A896}" destId="{FBA31529-79AF-44A5-8607-89ABBCC12C0F}" srcOrd="1" destOrd="0" presId="urn:microsoft.com/office/officeart/2005/8/layout/hierarchy5"/>
    <dgm:cxn modelId="{FA9E9565-E16C-4229-966D-8ECBEFA33925}" type="presParOf" srcId="{FBA31529-79AF-44A5-8607-89ABBCC12C0F}" destId="{6C2916AC-1EF0-4F1D-BCE8-A9C9C03158D9}" srcOrd="0" destOrd="0" presId="urn:microsoft.com/office/officeart/2005/8/layout/hierarchy5"/>
    <dgm:cxn modelId="{19BD9C3F-C0FE-4CEA-AEDA-36F7F17D15FF}" type="presParOf" srcId="{6C2916AC-1EF0-4F1D-BCE8-A9C9C03158D9}" destId="{77E2550F-D842-4DEF-AFB3-3BC9E5B6A44E}" srcOrd="0" destOrd="0" presId="urn:microsoft.com/office/officeart/2005/8/layout/hierarchy5"/>
    <dgm:cxn modelId="{679793FD-3F20-4E33-87A0-0FA0C79E0EDA}" type="presParOf" srcId="{FBA31529-79AF-44A5-8607-89ABBCC12C0F}" destId="{A997DFF8-6B88-4920-99AF-06BD3376D83C}" srcOrd="1" destOrd="0" presId="urn:microsoft.com/office/officeart/2005/8/layout/hierarchy5"/>
    <dgm:cxn modelId="{27393227-102F-46B2-8B31-01533C41B4BA}" type="presParOf" srcId="{A997DFF8-6B88-4920-99AF-06BD3376D83C}" destId="{5D6A17AB-89D2-44C4-8F6D-4CF1AC6D2F55}" srcOrd="0" destOrd="0" presId="urn:microsoft.com/office/officeart/2005/8/layout/hierarchy5"/>
    <dgm:cxn modelId="{79CC45FB-DC29-4336-9D26-D153CBE11355}" type="presParOf" srcId="{A997DFF8-6B88-4920-99AF-06BD3376D83C}" destId="{F9658C1E-6A5A-4C4C-9E0F-B9375D1F58E9}" srcOrd="1" destOrd="0" presId="urn:microsoft.com/office/officeart/2005/8/layout/hierarchy5"/>
    <dgm:cxn modelId="{774B0A0D-12E8-44E9-8A48-C8BE5A3106F0}" type="presParOf" srcId="{FBA31529-79AF-44A5-8607-89ABBCC12C0F}" destId="{F0479D29-A3AE-477F-813F-A21CE05EC418}" srcOrd="2" destOrd="0" presId="urn:microsoft.com/office/officeart/2005/8/layout/hierarchy5"/>
    <dgm:cxn modelId="{8E9B20B9-8888-40AC-A5D1-10CD796EC994}" type="presParOf" srcId="{F0479D29-A3AE-477F-813F-A21CE05EC418}" destId="{BF321F33-20CA-4C5D-B13A-1C0C36EF597F}" srcOrd="0" destOrd="0" presId="urn:microsoft.com/office/officeart/2005/8/layout/hierarchy5"/>
    <dgm:cxn modelId="{4C94A673-E19E-4616-BBBF-B08CA7137C38}" type="presParOf" srcId="{FBA31529-79AF-44A5-8607-89ABBCC12C0F}" destId="{E1F96359-07FB-4D9E-8A9E-5CB77907B230}" srcOrd="3" destOrd="0" presId="urn:microsoft.com/office/officeart/2005/8/layout/hierarchy5"/>
    <dgm:cxn modelId="{8AABAA20-B285-420A-95CB-8048381E0599}" type="presParOf" srcId="{E1F96359-07FB-4D9E-8A9E-5CB77907B230}" destId="{9F806C24-9EED-4574-B403-BBDA2FE573F0}" srcOrd="0" destOrd="0" presId="urn:microsoft.com/office/officeart/2005/8/layout/hierarchy5"/>
    <dgm:cxn modelId="{046C91E7-CC3D-44AB-878B-02A1DB4D8268}" type="presParOf" srcId="{E1F96359-07FB-4D9E-8A9E-5CB77907B230}" destId="{3F63C0F2-E42E-494E-9681-1164E045A4F9}" srcOrd="1" destOrd="0" presId="urn:microsoft.com/office/officeart/2005/8/layout/hierarchy5"/>
    <dgm:cxn modelId="{A1E6E85C-CC33-46D7-905A-0A517457612A}" type="presParOf" srcId="{90D11745-1C1B-4C8A-93F3-24482E5396A6}" destId="{DCC041A8-1A26-40D2-B77D-57C3B01E1176}" srcOrd="2" destOrd="0" presId="urn:microsoft.com/office/officeart/2005/8/layout/hierarchy5"/>
    <dgm:cxn modelId="{8C98039C-015D-4870-8995-ADB92C5F75E5}" type="presParOf" srcId="{DCC041A8-1A26-40D2-B77D-57C3B01E1176}" destId="{D440FEC2-AD98-4EF3-83D2-323E5C0C1BFB}" srcOrd="0" destOrd="0" presId="urn:microsoft.com/office/officeart/2005/8/layout/hierarchy5"/>
    <dgm:cxn modelId="{F700AFAE-91A6-4AF4-9A4A-C0C281D5BCF4}" type="presParOf" srcId="{90D11745-1C1B-4C8A-93F3-24482E5396A6}" destId="{4429D7EC-01AE-49F2-88BD-0C9531FD4F88}" srcOrd="3" destOrd="0" presId="urn:microsoft.com/office/officeart/2005/8/layout/hierarchy5"/>
    <dgm:cxn modelId="{8A5A2142-EF6C-499B-8807-E5F31CDC42EF}" type="presParOf" srcId="{4429D7EC-01AE-49F2-88BD-0C9531FD4F88}" destId="{E01D804E-25A6-404E-AA5E-1452ABD77820}" srcOrd="0" destOrd="0" presId="urn:microsoft.com/office/officeart/2005/8/layout/hierarchy5"/>
    <dgm:cxn modelId="{5EEACF26-7A4B-4AEB-9AC1-70DA52310F51}" type="presParOf" srcId="{4429D7EC-01AE-49F2-88BD-0C9531FD4F88}" destId="{9F41EA58-ADB7-4F80-9A88-DF2D130130F5}" srcOrd="1" destOrd="0" presId="urn:microsoft.com/office/officeart/2005/8/layout/hierarchy5"/>
    <dgm:cxn modelId="{44F0BBD4-835E-43D0-8FA6-353F54FD6563}" type="presParOf" srcId="{9F41EA58-ADB7-4F80-9A88-DF2D130130F5}" destId="{176063A2-5593-404A-8D90-514E7197F3CE}" srcOrd="0" destOrd="0" presId="urn:microsoft.com/office/officeart/2005/8/layout/hierarchy5"/>
    <dgm:cxn modelId="{423EE121-396B-40E5-927C-F405AEA52165}" type="presParOf" srcId="{176063A2-5593-404A-8D90-514E7197F3CE}" destId="{6AF54D0D-4206-40C4-AB0D-2B13075E39B7}" srcOrd="0" destOrd="0" presId="urn:microsoft.com/office/officeart/2005/8/layout/hierarchy5"/>
    <dgm:cxn modelId="{6EEE5E5E-EDF0-4EED-8088-72806C4DB48C}" type="presParOf" srcId="{9F41EA58-ADB7-4F80-9A88-DF2D130130F5}" destId="{AA292CE7-B1DB-4117-9F6D-BBE24B6D7542}" srcOrd="1" destOrd="0" presId="urn:microsoft.com/office/officeart/2005/8/layout/hierarchy5"/>
    <dgm:cxn modelId="{CDF644B3-916E-4420-9AAC-8DEE51FBD75B}" type="presParOf" srcId="{AA292CE7-B1DB-4117-9F6D-BBE24B6D7542}" destId="{CC9B756F-4D77-49FF-BE0F-A542ECAF14D3}" srcOrd="0" destOrd="0" presId="urn:microsoft.com/office/officeart/2005/8/layout/hierarchy5"/>
    <dgm:cxn modelId="{C6851CD3-60EF-4429-90DA-7C20B5263914}" type="presParOf" srcId="{AA292CE7-B1DB-4117-9F6D-BBE24B6D7542}" destId="{A148590D-D21E-4FD9-802D-DED660FC689D}" srcOrd="1" destOrd="0" presId="urn:microsoft.com/office/officeart/2005/8/layout/hierarchy5"/>
    <dgm:cxn modelId="{6FC96BE5-0375-4E72-91CC-14CDA4E4A78C}" type="presParOf" srcId="{B3CD7638-A23C-4F2E-B3BD-49A6BCE0ED33}" destId="{FBB9108F-E529-4A06-925C-5B3B62539310}" srcOrd="1" destOrd="0" presId="urn:microsoft.com/office/officeart/2005/8/layout/hierarchy5"/>
    <dgm:cxn modelId="{B24F9402-613E-41DA-B836-2523C20D8CAB}" type="presParOf" srcId="{FBB9108F-E529-4A06-925C-5B3B62539310}" destId="{0DD6FFDF-AB9B-4AF7-85C6-7B817C349086}" srcOrd="0" destOrd="0" presId="urn:microsoft.com/office/officeart/2005/8/layout/hierarchy5"/>
    <dgm:cxn modelId="{DC8B56E6-0452-4211-994F-3617579FAB95}" type="presParOf" srcId="{0DD6FFDF-AB9B-4AF7-85C6-7B817C349086}" destId="{03A28A0F-9870-44D1-B958-08EBDD499FCE}" srcOrd="0" destOrd="0" presId="urn:microsoft.com/office/officeart/2005/8/layout/hierarchy5"/>
    <dgm:cxn modelId="{F2FB969E-FE55-4637-9BA3-3734D149C07C}" type="presParOf" srcId="{0DD6FFDF-AB9B-4AF7-85C6-7B817C349086}" destId="{62B6171F-4F9E-49C4-8FDE-2CB6C2131567}" srcOrd="1" destOrd="0" presId="urn:microsoft.com/office/officeart/2005/8/layout/hierarchy5"/>
    <dgm:cxn modelId="{9077651C-44F4-46D5-A1A1-F2CBCA5F16C3}" type="presParOf" srcId="{FBB9108F-E529-4A06-925C-5B3B62539310}" destId="{AE94823F-1168-4E73-8345-81CEFB72D2B3}" srcOrd="1" destOrd="0" presId="urn:microsoft.com/office/officeart/2005/8/layout/hierarchy5"/>
    <dgm:cxn modelId="{82480F24-272B-4796-B8F4-03889C443CF1}" type="presParOf" srcId="{AE94823F-1168-4E73-8345-81CEFB72D2B3}" destId="{C07F6EC2-BC17-46BF-9888-F546A85A51AD}" srcOrd="0" destOrd="0" presId="urn:microsoft.com/office/officeart/2005/8/layout/hierarchy5"/>
    <dgm:cxn modelId="{8CB179EF-586A-4E83-8F23-C8A43CBF59E0}" type="presParOf" srcId="{FBB9108F-E529-4A06-925C-5B3B62539310}" destId="{E0F8A944-02FB-4D65-BBF9-701A42F33EA4}" srcOrd="2" destOrd="0" presId="urn:microsoft.com/office/officeart/2005/8/layout/hierarchy5"/>
    <dgm:cxn modelId="{07903FC1-FD76-40DE-B9B5-84CE1BFA35CB}" type="presParOf" srcId="{E0F8A944-02FB-4D65-BBF9-701A42F33EA4}" destId="{9E79D8F7-F7C4-488F-9661-E195B5E02EA9}" srcOrd="0" destOrd="0" presId="urn:microsoft.com/office/officeart/2005/8/layout/hierarchy5"/>
    <dgm:cxn modelId="{C07E03A6-5B23-4949-A62E-5010830CCF7C}" type="presParOf" srcId="{E0F8A944-02FB-4D65-BBF9-701A42F33EA4}" destId="{63C26B22-31F4-4FC7-83EC-69323096B5CE}" srcOrd="1" destOrd="0" presId="urn:microsoft.com/office/officeart/2005/8/layout/hierarchy5"/>
    <dgm:cxn modelId="{1783D75A-BB80-430F-A0E9-D64DEA4EF4BF}" type="presParOf" srcId="{FBB9108F-E529-4A06-925C-5B3B62539310}" destId="{447004BB-8B55-4915-BD1A-17176C659682}" srcOrd="3" destOrd="0" presId="urn:microsoft.com/office/officeart/2005/8/layout/hierarchy5"/>
    <dgm:cxn modelId="{92B5399A-437F-4424-B61E-395A9C79BAA2}" type="presParOf" srcId="{447004BB-8B55-4915-BD1A-17176C659682}" destId="{188CA637-DAFB-4163-9863-C2BE1A0B811A}" srcOrd="0" destOrd="0" presId="urn:microsoft.com/office/officeart/2005/8/layout/hierarchy5"/>
    <dgm:cxn modelId="{9DE5A44F-E763-4959-80BB-8E22AD6133AA}" type="presParOf" srcId="{FBB9108F-E529-4A06-925C-5B3B62539310}" destId="{16FADE76-51CB-4023-BA05-ADC1021B7786}" srcOrd="4" destOrd="0" presId="urn:microsoft.com/office/officeart/2005/8/layout/hierarchy5"/>
    <dgm:cxn modelId="{DCB6BB8D-9B9D-415E-90A0-9B10D71515EE}" type="presParOf" srcId="{16FADE76-51CB-4023-BA05-ADC1021B7786}" destId="{AF90E849-9B65-4CF1-937A-9240835277DD}" srcOrd="0" destOrd="0" presId="urn:microsoft.com/office/officeart/2005/8/layout/hierarchy5"/>
    <dgm:cxn modelId="{78BA5634-9FA4-4A1B-82F3-3ED4424DFD10}" type="presParOf" srcId="{16FADE76-51CB-4023-BA05-ADC1021B7786}" destId="{DC50A0AA-6BE0-46BC-ADC4-6C2D83FAD1BA}"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7041F-8B35-42D7-9C6D-9763578397F0}" type="doc">
      <dgm:prSet loTypeId="urn:microsoft.com/office/officeart/2005/8/layout/chevron2" loCatId="list" qsTypeId="urn:microsoft.com/office/officeart/2005/8/quickstyle/3d3" qsCatId="3D" csTypeId="urn:microsoft.com/office/officeart/2005/8/colors/accent2_3" csCatId="accent2" phldr="1"/>
      <dgm:spPr/>
      <dgm:t>
        <a:bodyPr/>
        <a:lstStyle/>
        <a:p>
          <a:endParaRPr lang="es-ES_tradnl"/>
        </a:p>
      </dgm:t>
    </dgm:pt>
    <dgm:pt modelId="{C2ADCA89-5340-4857-8441-D05EF143DFB7}">
      <dgm:prSet custT="1"/>
      <dgm:spPr>
        <a:solidFill>
          <a:schemeClr val="accent3">
            <a:lumMod val="75000"/>
          </a:schemeClr>
        </a:solidFill>
      </dgm:spPr>
      <dgm:t>
        <a:bodyPr/>
        <a:lstStyle/>
        <a:p>
          <a:pPr algn="ctr"/>
          <a:endParaRPr lang="es-ES_tradnl" sz="2800" dirty="0" smtClean="0"/>
        </a:p>
        <a:p>
          <a:pPr algn="ctr"/>
          <a:r>
            <a:rPr lang="es-ES_tradnl" sz="2800" b="1" dirty="0" smtClean="0">
              <a:effectLst>
                <a:outerShdw blurRad="38100" dist="38100" dir="2700000" algn="tl">
                  <a:srgbClr val="000000">
                    <a:alpha val="43137"/>
                  </a:srgbClr>
                </a:outerShdw>
              </a:effectLst>
            </a:rPr>
            <a:t>1</a:t>
          </a:r>
          <a:endParaRPr lang="es-ES_tradnl" sz="2800" b="1" dirty="0">
            <a:effectLst>
              <a:outerShdw blurRad="38100" dist="38100" dir="2700000" algn="tl">
                <a:srgbClr val="000000">
                  <a:alpha val="43137"/>
                </a:srgbClr>
              </a:outerShdw>
            </a:effectLst>
          </a:endParaRPr>
        </a:p>
      </dgm:t>
    </dgm:pt>
    <dgm:pt modelId="{7C764157-4692-4685-B339-71A55FA53BF0}" type="sibTrans" cxnId="{73907E42-A14D-439F-9143-6E424D1CBCBE}">
      <dgm:prSet/>
      <dgm:spPr/>
      <dgm:t>
        <a:bodyPr/>
        <a:lstStyle/>
        <a:p>
          <a:endParaRPr lang="es-ES_tradnl"/>
        </a:p>
      </dgm:t>
    </dgm:pt>
    <dgm:pt modelId="{7D8D38E8-1B6A-4795-8DB0-E4936088CE44}" type="parTrans" cxnId="{73907E42-A14D-439F-9143-6E424D1CBCBE}">
      <dgm:prSet/>
      <dgm:spPr/>
      <dgm:t>
        <a:bodyPr/>
        <a:lstStyle/>
        <a:p>
          <a:endParaRPr lang="es-ES_tradnl"/>
        </a:p>
      </dgm:t>
    </dgm:pt>
    <dgm:pt modelId="{B69713DA-8F1A-4740-988D-8E1AF1AD0918}">
      <dgm:prSet/>
      <dgm:spPr>
        <a:solidFill>
          <a:schemeClr val="accent3">
            <a:lumMod val="75000"/>
            <a:alpha val="90000"/>
          </a:schemeClr>
        </a:solidFill>
      </dgm:spPr>
      <dgm:t>
        <a:bodyPr/>
        <a:lstStyle/>
        <a:p>
          <a:pPr algn="just"/>
          <a:r>
            <a:rPr lang="es-ES_tradnl" b="1" dirty="0" smtClean="0">
              <a:solidFill>
                <a:schemeClr val="bg1"/>
              </a:solidFill>
            </a:rPr>
            <a:t>CONOCE Y COMPRENDE</a:t>
          </a:r>
          <a:r>
            <a:rPr lang="es-ES_tradnl" dirty="0" smtClean="0">
              <a:solidFill>
                <a:schemeClr val="bg1"/>
              </a:solidFill>
            </a:rPr>
            <a:t> las características de todos sus estudiantes y sus contextos, los contenidos disciplinares que enseña, los enfoques y procesos pedagógicos, con el propósito de promover capacidades de alto nivel y su formación integral. </a:t>
          </a:r>
          <a:endParaRPr lang="es-ES" dirty="0">
            <a:solidFill>
              <a:schemeClr val="bg1"/>
            </a:solidFill>
          </a:endParaRPr>
        </a:p>
      </dgm:t>
    </dgm:pt>
    <dgm:pt modelId="{BBC6CD12-4A62-4573-B0C7-8B2F7BFBB868}" type="parTrans" cxnId="{FA48396A-8FCB-4866-9B34-21FAD4F425CB}">
      <dgm:prSet/>
      <dgm:spPr/>
      <dgm:t>
        <a:bodyPr/>
        <a:lstStyle/>
        <a:p>
          <a:endParaRPr lang="es-ES"/>
        </a:p>
      </dgm:t>
    </dgm:pt>
    <dgm:pt modelId="{F5F04668-6CED-464E-8C8D-D644A672B4BB}" type="sibTrans" cxnId="{FA48396A-8FCB-4866-9B34-21FAD4F425CB}">
      <dgm:prSet/>
      <dgm:spPr/>
      <dgm:t>
        <a:bodyPr/>
        <a:lstStyle/>
        <a:p>
          <a:endParaRPr lang="es-ES"/>
        </a:p>
      </dgm:t>
    </dgm:pt>
    <dgm:pt modelId="{6E421F7F-F74D-4B4A-92FA-D98743A1200C}">
      <dgm:prSet custT="1"/>
      <dgm:spPr>
        <a:solidFill>
          <a:schemeClr val="accent3">
            <a:lumMod val="75000"/>
          </a:schemeClr>
        </a:solidFill>
      </dgm:spPr>
      <dgm:t>
        <a:bodyPr/>
        <a:lstStyle/>
        <a:p>
          <a:endParaRPr lang="es-ES_tradnl" sz="2800" b="1" dirty="0" smtClean="0"/>
        </a:p>
        <a:p>
          <a:r>
            <a:rPr lang="es-ES_tradnl" sz="2800" b="1" dirty="0" smtClean="0">
              <a:effectLst>
                <a:outerShdw blurRad="38100" dist="38100" dir="2700000" algn="tl">
                  <a:srgbClr val="000000">
                    <a:alpha val="43137"/>
                  </a:srgbClr>
                </a:outerShdw>
              </a:effectLst>
            </a:rPr>
            <a:t>2</a:t>
          </a:r>
          <a:endParaRPr lang="es-ES_tradnl" sz="2800" dirty="0">
            <a:effectLst>
              <a:outerShdw blurRad="38100" dist="38100" dir="2700000" algn="tl">
                <a:srgbClr val="000000">
                  <a:alpha val="43137"/>
                </a:srgbClr>
              </a:outerShdw>
            </a:effectLst>
          </a:endParaRPr>
        </a:p>
      </dgm:t>
    </dgm:pt>
    <dgm:pt modelId="{61C26F45-69BE-46B1-BA73-7373F5DF6826}" type="sibTrans" cxnId="{9263A9FC-9337-4689-B8E2-2DE2FC0D991B}">
      <dgm:prSet/>
      <dgm:spPr/>
      <dgm:t>
        <a:bodyPr/>
        <a:lstStyle/>
        <a:p>
          <a:endParaRPr lang="es-ES_tradnl"/>
        </a:p>
      </dgm:t>
    </dgm:pt>
    <dgm:pt modelId="{C20B4F55-7F15-43BC-94F3-5859204642D8}" type="parTrans" cxnId="{9263A9FC-9337-4689-B8E2-2DE2FC0D991B}">
      <dgm:prSet/>
      <dgm:spPr/>
      <dgm:t>
        <a:bodyPr/>
        <a:lstStyle/>
        <a:p>
          <a:endParaRPr lang="es-ES_tradnl"/>
        </a:p>
      </dgm:t>
    </dgm:pt>
    <dgm:pt modelId="{8DF33813-8C1C-46E7-8533-9A4DBEF80557}">
      <dgm:prSet/>
      <dgm:spPr>
        <a:solidFill>
          <a:schemeClr val="accent3">
            <a:lumMod val="75000"/>
            <a:alpha val="90000"/>
          </a:schemeClr>
        </a:solidFill>
      </dgm:spPr>
      <dgm:t>
        <a:bodyPr/>
        <a:lstStyle/>
        <a:p>
          <a:pPr algn="just"/>
          <a:r>
            <a:rPr lang="es-ES_tradnl" b="1" dirty="0" smtClean="0">
              <a:solidFill>
                <a:schemeClr val="bg1"/>
              </a:solidFill>
            </a:rPr>
            <a:t>PLANIFICA</a:t>
          </a:r>
          <a:r>
            <a:rPr lang="es-ES_tradnl" dirty="0" smtClean="0">
              <a:solidFill>
                <a:schemeClr val="bg1"/>
              </a:solidFill>
            </a:rPr>
            <a:t> </a:t>
          </a:r>
          <a:r>
            <a:rPr lang="es-ES_tradnl" b="1" dirty="0" smtClean="0">
              <a:solidFill>
                <a:schemeClr val="bg1"/>
              </a:solidFill>
            </a:rPr>
            <a:t>LA  ENSEÑANZA</a:t>
          </a:r>
          <a:r>
            <a:rPr lang="es-ES_tradnl" dirty="0" smtClean="0">
              <a:solidFill>
                <a:schemeClr val="bg1"/>
              </a:solidFill>
            </a:rPr>
            <a:t> de forma colegiada garantizando la  coherencia entre los aprendizajes que quiere lograr en sus estudiantes, el proceso pedagógico, el uso de los recursos disponibles y la evaluación,  en una programación curricular en permanente revisión.</a:t>
          </a:r>
          <a:endParaRPr lang="es-ES" dirty="0">
            <a:solidFill>
              <a:schemeClr val="bg1"/>
            </a:solidFill>
          </a:endParaRPr>
        </a:p>
      </dgm:t>
    </dgm:pt>
    <dgm:pt modelId="{DC933C62-81FA-4C73-AB3C-083FEAFA586B}" type="sibTrans" cxnId="{22E445CB-2EBB-4919-A4E9-3329DA4E6B95}">
      <dgm:prSet/>
      <dgm:spPr/>
      <dgm:t>
        <a:bodyPr/>
        <a:lstStyle/>
        <a:p>
          <a:endParaRPr lang="es-ES"/>
        </a:p>
      </dgm:t>
    </dgm:pt>
    <dgm:pt modelId="{77490435-885D-4660-8D65-5632F1226C69}" type="parTrans" cxnId="{22E445CB-2EBB-4919-A4E9-3329DA4E6B95}">
      <dgm:prSet/>
      <dgm:spPr/>
      <dgm:t>
        <a:bodyPr/>
        <a:lstStyle/>
        <a:p>
          <a:endParaRPr lang="es-ES"/>
        </a:p>
      </dgm:t>
    </dgm:pt>
    <dgm:pt modelId="{C789E521-2E57-4DD8-A214-780E05C6B841}" type="pres">
      <dgm:prSet presAssocID="{D407041F-8B35-42D7-9C6D-9763578397F0}" presName="linearFlow" presStyleCnt="0">
        <dgm:presLayoutVars>
          <dgm:dir/>
          <dgm:animLvl val="lvl"/>
          <dgm:resizeHandles val="exact"/>
        </dgm:presLayoutVars>
      </dgm:prSet>
      <dgm:spPr/>
      <dgm:t>
        <a:bodyPr/>
        <a:lstStyle/>
        <a:p>
          <a:endParaRPr lang="es-ES"/>
        </a:p>
      </dgm:t>
    </dgm:pt>
    <dgm:pt modelId="{CD7AB485-27A2-414F-90E8-3490783744C9}" type="pres">
      <dgm:prSet presAssocID="{C2ADCA89-5340-4857-8441-D05EF143DFB7}" presName="composite" presStyleCnt="0"/>
      <dgm:spPr/>
      <dgm:t>
        <a:bodyPr/>
        <a:lstStyle/>
        <a:p>
          <a:endParaRPr lang="es-ES"/>
        </a:p>
      </dgm:t>
    </dgm:pt>
    <dgm:pt modelId="{CF7727CA-ECB1-41DF-B2AB-A3955BCF646D}" type="pres">
      <dgm:prSet presAssocID="{C2ADCA89-5340-4857-8441-D05EF143DFB7}" presName="parentText" presStyleLbl="alignNode1" presStyleIdx="0" presStyleCnt="2">
        <dgm:presLayoutVars>
          <dgm:chMax val="1"/>
          <dgm:bulletEnabled val="1"/>
        </dgm:presLayoutVars>
      </dgm:prSet>
      <dgm:spPr/>
      <dgm:t>
        <a:bodyPr/>
        <a:lstStyle/>
        <a:p>
          <a:endParaRPr lang="es-ES"/>
        </a:p>
      </dgm:t>
    </dgm:pt>
    <dgm:pt modelId="{86AD3E6F-1FD8-4BBB-B96A-61C176E043E7}" type="pres">
      <dgm:prSet presAssocID="{C2ADCA89-5340-4857-8441-D05EF143DFB7}" presName="descendantText" presStyleLbl="alignAcc1" presStyleIdx="0" presStyleCnt="2">
        <dgm:presLayoutVars>
          <dgm:bulletEnabled val="1"/>
        </dgm:presLayoutVars>
      </dgm:prSet>
      <dgm:spPr/>
      <dgm:t>
        <a:bodyPr/>
        <a:lstStyle/>
        <a:p>
          <a:endParaRPr lang="es-ES"/>
        </a:p>
      </dgm:t>
    </dgm:pt>
    <dgm:pt modelId="{D3AA5802-95F4-42D8-A320-5629DABA75CB}" type="pres">
      <dgm:prSet presAssocID="{7C764157-4692-4685-B339-71A55FA53BF0}" presName="sp" presStyleCnt="0"/>
      <dgm:spPr/>
      <dgm:t>
        <a:bodyPr/>
        <a:lstStyle/>
        <a:p>
          <a:endParaRPr lang="es-ES"/>
        </a:p>
      </dgm:t>
    </dgm:pt>
    <dgm:pt modelId="{FD7A4C46-7BC4-4CEB-A619-B4F86DC2E511}" type="pres">
      <dgm:prSet presAssocID="{6E421F7F-F74D-4B4A-92FA-D98743A1200C}" presName="composite" presStyleCnt="0"/>
      <dgm:spPr/>
      <dgm:t>
        <a:bodyPr/>
        <a:lstStyle/>
        <a:p>
          <a:endParaRPr lang="es-ES"/>
        </a:p>
      </dgm:t>
    </dgm:pt>
    <dgm:pt modelId="{92A256FD-7F16-4FDD-8765-F141C5D8D4A3}" type="pres">
      <dgm:prSet presAssocID="{6E421F7F-F74D-4B4A-92FA-D98743A1200C}" presName="parentText" presStyleLbl="alignNode1" presStyleIdx="1" presStyleCnt="2">
        <dgm:presLayoutVars>
          <dgm:chMax val="1"/>
          <dgm:bulletEnabled val="1"/>
        </dgm:presLayoutVars>
      </dgm:prSet>
      <dgm:spPr/>
      <dgm:t>
        <a:bodyPr/>
        <a:lstStyle/>
        <a:p>
          <a:endParaRPr lang="es-ES"/>
        </a:p>
      </dgm:t>
    </dgm:pt>
    <dgm:pt modelId="{C8AEAC62-FAE4-492E-8D0F-1CC81851B5B0}" type="pres">
      <dgm:prSet presAssocID="{6E421F7F-F74D-4B4A-92FA-D98743A1200C}" presName="descendantText" presStyleLbl="alignAcc1" presStyleIdx="1" presStyleCnt="2">
        <dgm:presLayoutVars>
          <dgm:bulletEnabled val="1"/>
        </dgm:presLayoutVars>
      </dgm:prSet>
      <dgm:spPr/>
      <dgm:t>
        <a:bodyPr/>
        <a:lstStyle/>
        <a:p>
          <a:endParaRPr lang="es-ES"/>
        </a:p>
      </dgm:t>
    </dgm:pt>
  </dgm:ptLst>
  <dgm:cxnLst>
    <dgm:cxn modelId="{9B81757A-F319-44BD-BAA9-6B01612929EC}" type="presOf" srcId="{8DF33813-8C1C-46E7-8533-9A4DBEF80557}" destId="{C8AEAC62-FAE4-492E-8D0F-1CC81851B5B0}" srcOrd="0" destOrd="0" presId="urn:microsoft.com/office/officeart/2005/8/layout/chevron2"/>
    <dgm:cxn modelId="{EA0328FD-271B-4728-A232-6A14EB99687C}" type="presOf" srcId="{6E421F7F-F74D-4B4A-92FA-D98743A1200C}" destId="{92A256FD-7F16-4FDD-8765-F141C5D8D4A3}" srcOrd="0" destOrd="0" presId="urn:microsoft.com/office/officeart/2005/8/layout/chevron2"/>
    <dgm:cxn modelId="{9263A9FC-9337-4689-B8E2-2DE2FC0D991B}" srcId="{D407041F-8B35-42D7-9C6D-9763578397F0}" destId="{6E421F7F-F74D-4B4A-92FA-D98743A1200C}" srcOrd="1" destOrd="0" parTransId="{C20B4F55-7F15-43BC-94F3-5859204642D8}" sibTransId="{61C26F45-69BE-46B1-BA73-7373F5DF6826}"/>
    <dgm:cxn modelId="{31FC9543-ACE8-4D31-9D06-1398DAABF95B}" type="presOf" srcId="{B69713DA-8F1A-4740-988D-8E1AF1AD0918}" destId="{86AD3E6F-1FD8-4BBB-B96A-61C176E043E7}" srcOrd="0" destOrd="0" presId="urn:microsoft.com/office/officeart/2005/8/layout/chevron2"/>
    <dgm:cxn modelId="{FFA70CEC-7F1D-441D-8574-9C425C01F25F}" type="presOf" srcId="{C2ADCA89-5340-4857-8441-D05EF143DFB7}" destId="{CF7727CA-ECB1-41DF-B2AB-A3955BCF646D}" srcOrd="0" destOrd="0" presId="urn:microsoft.com/office/officeart/2005/8/layout/chevron2"/>
    <dgm:cxn modelId="{73907E42-A14D-439F-9143-6E424D1CBCBE}" srcId="{D407041F-8B35-42D7-9C6D-9763578397F0}" destId="{C2ADCA89-5340-4857-8441-D05EF143DFB7}" srcOrd="0" destOrd="0" parTransId="{7D8D38E8-1B6A-4795-8DB0-E4936088CE44}" sibTransId="{7C764157-4692-4685-B339-71A55FA53BF0}"/>
    <dgm:cxn modelId="{FA48396A-8FCB-4866-9B34-21FAD4F425CB}" srcId="{C2ADCA89-5340-4857-8441-D05EF143DFB7}" destId="{B69713DA-8F1A-4740-988D-8E1AF1AD0918}" srcOrd="0" destOrd="0" parTransId="{BBC6CD12-4A62-4573-B0C7-8B2F7BFBB868}" sibTransId="{F5F04668-6CED-464E-8C8D-D644A672B4BB}"/>
    <dgm:cxn modelId="{C498C709-D152-4A1F-89E6-4A625F3A6E28}" type="presOf" srcId="{D407041F-8B35-42D7-9C6D-9763578397F0}" destId="{C789E521-2E57-4DD8-A214-780E05C6B841}" srcOrd="0" destOrd="0" presId="urn:microsoft.com/office/officeart/2005/8/layout/chevron2"/>
    <dgm:cxn modelId="{22E445CB-2EBB-4919-A4E9-3329DA4E6B95}" srcId="{6E421F7F-F74D-4B4A-92FA-D98743A1200C}" destId="{8DF33813-8C1C-46E7-8533-9A4DBEF80557}" srcOrd="0" destOrd="0" parTransId="{77490435-885D-4660-8D65-5632F1226C69}" sibTransId="{DC933C62-81FA-4C73-AB3C-083FEAFA586B}"/>
    <dgm:cxn modelId="{C2EA87BE-D5B6-4815-9D71-08F9183965D1}" type="presParOf" srcId="{C789E521-2E57-4DD8-A214-780E05C6B841}" destId="{CD7AB485-27A2-414F-90E8-3490783744C9}" srcOrd="0" destOrd="0" presId="urn:microsoft.com/office/officeart/2005/8/layout/chevron2"/>
    <dgm:cxn modelId="{029CC5CF-126A-4D94-8149-632A64EF3B62}" type="presParOf" srcId="{CD7AB485-27A2-414F-90E8-3490783744C9}" destId="{CF7727CA-ECB1-41DF-B2AB-A3955BCF646D}" srcOrd="0" destOrd="0" presId="urn:microsoft.com/office/officeart/2005/8/layout/chevron2"/>
    <dgm:cxn modelId="{F170C25B-89E3-4271-957E-C9D8738FE0BB}" type="presParOf" srcId="{CD7AB485-27A2-414F-90E8-3490783744C9}" destId="{86AD3E6F-1FD8-4BBB-B96A-61C176E043E7}" srcOrd="1" destOrd="0" presId="urn:microsoft.com/office/officeart/2005/8/layout/chevron2"/>
    <dgm:cxn modelId="{B2FC0BE3-C3D4-42F8-AE06-960C66FACB11}" type="presParOf" srcId="{C789E521-2E57-4DD8-A214-780E05C6B841}" destId="{D3AA5802-95F4-42D8-A320-5629DABA75CB}" srcOrd="1" destOrd="0" presId="urn:microsoft.com/office/officeart/2005/8/layout/chevron2"/>
    <dgm:cxn modelId="{D476EF2E-73E8-420C-99AC-8D8C555BBBC4}" type="presParOf" srcId="{C789E521-2E57-4DD8-A214-780E05C6B841}" destId="{FD7A4C46-7BC4-4CEB-A619-B4F86DC2E511}" srcOrd="2" destOrd="0" presId="urn:microsoft.com/office/officeart/2005/8/layout/chevron2"/>
    <dgm:cxn modelId="{066F6DBF-DCFA-4EDC-B9BD-BDC10722CC8E}" type="presParOf" srcId="{FD7A4C46-7BC4-4CEB-A619-B4F86DC2E511}" destId="{92A256FD-7F16-4FDD-8765-F141C5D8D4A3}" srcOrd="0" destOrd="0" presId="urn:microsoft.com/office/officeart/2005/8/layout/chevron2"/>
    <dgm:cxn modelId="{67900919-021D-4A64-90DA-775ADE180CC7}" type="presParOf" srcId="{FD7A4C46-7BC4-4CEB-A619-B4F86DC2E511}" destId="{C8AEAC62-FAE4-492E-8D0F-1CC81851B5B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9D6225-21BA-412C-ABAE-E8DF79FF346A}" type="doc">
      <dgm:prSet loTypeId="urn:microsoft.com/office/officeart/2005/8/layout/chevron2" loCatId="list" qsTypeId="urn:microsoft.com/office/officeart/2005/8/quickstyle/3d3" qsCatId="3D" csTypeId="urn:microsoft.com/office/officeart/2005/8/colors/accent5_3" csCatId="accent5" phldr="1"/>
      <dgm:spPr/>
      <dgm:t>
        <a:bodyPr/>
        <a:lstStyle/>
        <a:p>
          <a:endParaRPr lang="es-ES_tradnl"/>
        </a:p>
      </dgm:t>
    </dgm:pt>
    <dgm:pt modelId="{BD567CC2-D12E-4791-B8F8-AF8335FF5C3E}">
      <dgm:prSet phldrT="[Texto]" custT="1"/>
      <dgm:spPr>
        <a:solidFill>
          <a:srgbClr val="669900"/>
        </a:solidFill>
      </dgm:spPr>
      <dgm:t>
        <a:bodyPr/>
        <a:lstStyle/>
        <a:p>
          <a:endParaRPr lang="es-ES_tradnl" sz="2800" b="1" dirty="0" smtClean="0">
            <a:solidFill>
              <a:schemeClr val="bg1"/>
            </a:solidFill>
            <a:effectLst>
              <a:outerShdw blurRad="38100" dist="38100" dir="2700000" algn="tl">
                <a:srgbClr val="000000">
                  <a:alpha val="43137"/>
                </a:srgbClr>
              </a:outerShdw>
            </a:effectLst>
          </a:endParaRPr>
        </a:p>
        <a:p>
          <a:r>
            <a:rPr lang="es-ES_tradnl" sz="2800" b="1" dirty="0" smtClean="0">
              <a:solidFill>
                <a:schemeClr val="bg1"/>
              </a:solidFill>
              <a:effectLst>
                <a:outerShdw blurRad="38100" dist="38100" dir="2700000" algn="tl">
                  <a:srgbClr val="000000">
                    <a:alpha val="43137"/>
                  </a:srgbClr>
                </a:outerShdw>
              </a:effectLst>
            </a:rPr>
            <a:t>1</a:t>
          </a:r>
          <a:endParaRPr lang="es-ES_tradnl" sz="2800" dirty="0">
            <a:solidFill>
              <a:schemeClr val="bg1"/>
            </a:solidFill>
            <a:effectLst>
              <a:outerShdw blurRad="38100" dist="38100" dir="2700000" algn="tl">
                <a:srgbClr val="000000">
                  <a:alpha val="43137"/>
                </a:srgbClr>
              </a:outerShdw>
            </a:effectLst>
          </a:endParaRPr>
        </a:p>
      </dgm:t>
    </dgm:pt>
    <dgm:pt modelId="{01E61E23-327F-4297-8973-DF0DCAFD18D1}" type="parTrans" cxnId="{7C5F53AE-7AAB-4FDC-88E8-812D26E37902}">
      <dgm:prSet/>
      <dgm:spPr/>
      <dgm:t>
        <a:bodyPr/>
        <a:lstStyle/>
        <a:p>
          <a:endParaRPr lang="es-ES_tradnl"/>
        </a:p>
      </dgm:t>
    </dgm:pt>
    <dgm:pt modelId="{274BF222-2B32-42C6-8570-7B75C52C7825}" type="sibTrans" cxnId="{7C5F53AE-7AAB-4FDC-88E8-812D26E37902}">
      <dgm:prSet/>
      <dgm:spPr/>
      <dgm:t>
        <a:bodyPr/>
        <a:lstStyle/>
        <a:p>
          <a:endParaRPr lang="es-ES_tradnl"/>
        </a:p>
      </dgm:t>
    </dgm:pt>
    <dgm:pt modelId="{28167A97-449D-4474-99FC-BC66130C153F}">
      <dgm:prSet phldrT="[Texto]" custT="1"/>
      <dgm:spPr>
        <a:solidFill>
          <a:srgbClr val="669900"/>
        </a:solidFill>
      </dgm:spPr>
      <dgm:t>
        <a:bodyPr/>
        <a:lstStyle/>
        <a:p>
          <a:endParaRPr lang="es-ES_tradnl" sz="1300" b="1" dirty="0" smtClean="0">
            <a:solidFill>
              <a:schemeClr val="tx1"/>
            </a:solidFill>
          </a:endParaRPr>
        </a:p>
        <a:p>
          <a:r>
            <a:rPr lang="es-ES_tradnl" sz="2800" b="1" dirty="0" smtClean="0">
              <a:solidFill>
                <a:schemeClr val="bg1"/>
              </a:solidFill>
              <a:effectLst>
                <a:outerShdw blurRad="38100" dist="38100" dir="2700000" algn="tl">
                  <a:srgbClr val="000000">
                    <a:alpha val="43137"/>
                  </a:srgbClr>
                </a:outerShdw>
              </a:effectLst>
            </a:rPr>
            <a:t>2</a:t>
          </a:r>
          <a:endParaRPr lang="es-ES_tradnl" sz="2800" dirty="0">
            <a:solidFill>
              <a:schemeClr val="bg1"/>
            </a:solidFill>
            <a:effectLst>
              <a:outerShdw blurRad="38100" dist="38100" dir="2700000" algn="tl">
                <a:srgbClr val="000000">
                  <a:alpha val="43137"/>
                </a:srgbClr>
              </a:outerShdw>
            </a:effectLst>
          </a:endParaRPr>
        </a:p>
      </dgm:t>
    </dgm:pt>
    <dgm:pt modelId="{408FB74B-4171-4565-B097-C15E2A53ED1D}" type="parTrans" cxnId="{46AFBDB7-431F-4785-9177-2280284F0B62}">
      <dgm:prSet/>
      <dgm:spPr/>
      <dgm:t>
        <a:bodyPr/>
        <a:lstStyle/>
        <a:p>
          <a:endParaRPr lang="es-ES_tradnl"/>
        </a:p>
      </dgm:t>
    </dgm:pt>
    <dgm:pt modelId="{692FC2BB-C005-4C2E-8A6F-566CBDF64E3C}" type="sibTrans" cxnId="{46AFBDB7-431F-4785-9177-2280284F0B62}">
      <dgm:prSet/>
      <dgm:spPr/>
      <dgm:t>
        <a:bodyPr/>
        <a:lstStyle/>
        <a:p>
          <a:endParaRPr lang="es-ES_tradnl"/>
        </a:p>
      </dgm:t>
    </dgm:pt>
    <dgm:pt modelId="{5D60893D-D9C5-4E78-8D1E-1B3BB10B4828}">
      <dgm:prSet custT="1"/>
      <dgm:spPr>
        <a:solidFill>
          <a:srgbClr val="669900"/>
        </a:solidFill>
      </dgm:spPr>
      <dgm:t>
        <a:bodyPr/>
        <a:lstStyle/>
        <a:p>
          <a:endParaRPr lang="es-ES_tradnl" sz="1300" b="1" dirty="0" smtClean="0">
            <a:solidFill>
              <a:schemeClr val="bg1"/>
            </a:solidFill>
            <a:effectLst>
              <a:outerShdw blurRad="38100" dist="38100" dir="2700000" algn="tl">
                <a:srgbClr val="000000">
                  <a:alpha val="43137"/>
                </a:srgbClr>
              </a:outerShdw>
            </a:effectLst>
          </a:endParaRPr>
        </a:p>
        <a:p>
          <a:r>
            <a:rPr lang="es-ES_tradnl" sz="2800" b="1" dirty="0" smtClean="0">
              <a:solidFill>
                <a:schemeClr val="bg1"/>
              </a:solidFill>
              <a:effectLst>
                <a:outerShdw blurRad="38100" dist="38100" dir="2700000" algn="tl">
                  <a:srgbClr val="000000">
                    <a:alpha val="43137"/>
                  </a:srgbClr>
                </a:outerShdw>
              </a:effectLst>
            </a:rPr>
            <a:t>3 </a:t>
          </a:r>
          <a:endParaRPr lang="es-ES_tradnl" sz="2800" dirty="0">
            <a:solidFill>
              <a:schemeClr val="bg1"/>
            </a:solidFill>
            <a:effectLst>
              <a:outerShdw blurRad="38100" dist="38100" dir="2700000" algn="tl">
                <a:srgbClr val="000000">
                  <a:alpha val="43137"/>
                </a:srgbClr>
              </a:outerShdw>
            </a:effectLst>
          </a:endParaRPr>
        </a:p>
      </dgm:t>
    </dgm:pt>
    <dgm:pt modelId="{CA2DA29B-0535-4919-AF3A-C2B54B959D1B}" type="parTrans" cxnId="{530588C2-97E0-4B07-B626-FDF0E66DD13A}">
      <dgm:prSet/>
      <dgm:spPr/>
      <dgm:t>
        <a:bodyPr/>
        <a:lstStyle/>
        <a:p>
          <a:endParaRPr lang="es-ES_tradnl"/>
        </a:p>
      </dgm:t>
    </dgm:pt>
    <dgm:pt modelId="{2362BC6F-B0C2-4148-A402-9208D96A6F73}" type="sibTrans" cxnId="{530588C2-97E0-4B07-B626-FDF0E66DD13A}">
      <dgm:prSet/>
      <dgm:spPr/>
      <dgm:t>
        <a:bodyPr/>
        <a:lstStyle/>
        <a:p>
          <a:endParaRPr lang="es-ES_tradnl"/>
        </a:p>
      </dgm:t>
    </dgm:pt>
    <dgm:pt modelId="{43EBD73A-CB90-4A4D-B259-37A7EC61503D}">
      <dgm:prSet phldrT="[Texto]" custT="1"/>
      <dgm:spPr>
        <a:solidFill>
          <a:srgbClr val="669900">
            <a:alpha val="89804"/>
          </a:srgbClr>
        </a:solidFill>
      </dgm:spPr>
      <dgm:t>
        <a:bodyPr/>
        <a:lstStyle/>
        <a:p>
          <a:pPr algn="just"/>
          <a:r>
            <a:rPr lang="es-ES_tradnl" sz="1600" b="1" dirty="0" smtClean="0">
              <a:solidFill>
                <a:schemeClr val="bg1"/>
              </a:solidFill>
            </a:rPr>
            <a:t>CREA UN CLIMA PROPICIO PARA EL APRENDIZAJE</a:t>
          </a:r>
          <a:r>
            <a:rPr lang="es-ES_tradnl" sz="1600" dirty="0" smtClean="0">
              <a:solidFill>
                <a:schemeClr val="bg1"/>
              </a:solidFill>
            </a:rPr>
            <a:t>,  la convivencia democrática y la vivencia  de la diversidad en todas sus expresiones  con miras a  formar ciudadanos críticos e interculturales.</a:t>
          </a:r>
          <a:endParaRPr lang="es-ES" sz="1600" dirty="0">
            <a:solidFill>
              <a:schemeClr val="bg1"/>
            </a:solidFill>
          </a:endParaRPr>
        </a:p>
      </dgm:t>
    </dgm:pt>
    <dgm:pt modelId="{16766DF1-8977-44A0-AE5E-5822F478FAED}" type="parTrans" cxnId="{5773FE7F-CB54-4DB3-BACB-9482907A43BE}">
      <dgm:prSet/>
      <dgm:spPr/>
      <dgm:t>
        <a:bodyPr/>
        <a:lstStyle/>
        <a:p>
          <a:endParaRPr lang="es-ES"/>
        </a:p>
      </dgm:t>
    </dgm:pt>
    <dgm:pt modelId="{BE2D5CE9-868D-41A6-934E-395FFFCCAD67}" type="sibTrans" cxnId="{5773FE7F-CB54-4DB3-BACB-9482907A43BE}">
      <dgm:prSet/>
      <dgm:spPr/>
      <dgm:t>
        <a:bodyPr/>
        <a:lstStyle/>
        <a:p>
          <a:endParaRPr lang="es-ES"/>
        </a:p>
      </dgm:t>
    </dgm:pt>
    <dgm:pt modelId="{E93B5567-AA09-445A-BA58-142AC0A3E72C}">
      <dgm:prSet phldrT="[Texto]"/>
      <dgm:spPr>
        <a:solidFill>
          <a:srgbClr val="669900">
            <a:alpha val="89804"/>
          </a:srgbClr>
        </a:solidFill>
      </dgm:spPr>
      <dgm:t>
        <a:bodyPr/>
        <a:lstStyle/>
        <a:p>
          <a:pPr algn="just"/>
          <a:r>
            <a:rPr lang="es-ES_tradnl" b="1" dirty="0" smtClean="0">
              <a:solidFill>
                <a:schemeClr val="bg1"/>
              </a:solidFill>
            </a:rPr>
            <a:t> CONDUCE EL PROCESO DE ENSEÑANZA </a:t>
          </a:r>
          <a:r>
            <a:rPr lang="es-ES_tradnl" dirty="0" smtClean="0">
              <a:solidFill>
                <a:schemeClr val="bg1"/>
              </a:solidFill>
            </a:rPr>
            <a:t>con dominio de los contenidos disciplinares y el uso de estrategias y recursos pertinentes, para que todos los estudiantes aprendan de manera reflexiva y crítica en torno a la solución de problemas relacionados con sus experiencias, intereses y contextos culturales.</a:t>
          </a:r>
          <a:endParaRPr lang="es-ES" dirty="0">
            <a:solidFill>
              <a:schemeClr val="bg1"/>
            </a:solidFill>
          </a:endParaRPr>
        </a:p>
      </dgm:t>
    </dgm:pt>
    <dgm:pt modelId="{BF226085-B60B-4D63-B121-4A0AE5EC5081}" type="parTrans" cxnId="{019F2B7D-68FE-403F-B281-4F9F678B6F0A}">
      <dgm:prSet/>
      <dgm:spPr/>
      <dgm:t>
        <a:bodyPr/>
        <a:lstStyle/>
        <a:p>
          <a:endParaRPr lang="es-ES"/>
        </a:p>
      </dgm:t>
    </dgm:pt>
    <dgm:pt modelId="{C6A57863-1CC4-454B-BE3D-E051516C35D1}" type="sibTrans" cxnId="{019F2B7D-68FE-403F-B281-4F9F678B6F0A}">
      <dgm:prSet/>
      <dgm:spPr/>
      <dgm:t>
        <a:bodyPr/>
        <a:lstStyle/>
        <a:p>
          <a:endParaRPr lang="es-ES"/>
        </a:p>
      </dgm:t>
    </dgm:pt>
    <dgm:pt modelId="{98B2C699-D11F-47C0-9303-72206F4A4C1F}">
      <dgm:prSet custT="1"/>
      <dgm:spPr>
        <a:solidFill>
          <a:srgbClr val="669900">
            <a:alpha val="89804"/>
          </a:srgbClr>
        </a:solidFill>
      </dgm:spPr>
      <dgm:t>
        <a:bodyPr/>
        <a:lstStyle/>
        <a:p>
          <a:pPr algn="just"/>
          <a:r>
            <a:rPr lang="es-ES_tradnl" sz="1600" b="1" dirty="0" smtClean="0">
              <a:solidFill>
                <a:schemeClr val="bg1"/>
              </a:solidFill>
            </a:rPr>
            <a:t>EVALÚA PERMANENTEMENTE EL APRENDIZAJE </a:t>
          </a:r>
          <a:r>
            <a:rPr lang="es-ES_tradnl" sz="1600" dirty="0" smtClean="0">
              <a:solidFill>
                <a:schemeClr val="bg1"/>
              </a:solidFill>
            </a:rPr>
            <a:t>de acuerdo a los objetivos institucionales previstos, para tomar decisiones y retroalimentar a sus estudiantes y a la comunidad educativa, teniendo en cuenta las diferencias individuales y contextos culturales.</a:t>
          </a:r>
          <a:endParaRPr lang="es-ES" sz="1600" dirty="0">
            <a:solidFill>
              <a:schemeClr val="bg1"/>
            </a:solidFill>
          </a:endParaRPr>
        </a:p>
      </dgm:t>
    </dgm:pt>
    <dgm:pt modelId="{0B899E8A-3A71-4E42-A703-07261D99AA4C}" type="parTrans" cxnId="{7C606F2F-BA4B-4C59-9F65-6CE9E297F94D}">
      <dgm:prSet/>
      <dgm:spPr/>
      <dgm:t>
        <a:bodyPr/>
        <a:lstStyle/>
        <a:p>
          <a:endParaRPr lang="es-ES"/>
        </a:p>
      </dgm:t>
    </dgm:pt>
    <dgm:pt modelId="{BF511F59-5B92-481D-906C-E1490A0BCDBF}" type="sibTrans" cxnId="{7C606F2F-BA4B-4C59-9F65-6CE9E297F94D}">
      <dgm:prSet/>
      <dgm:spPr/>
      <dgm:t>
        <a:bodyPr/>
        <a:lstStyle/>
        <a:p>
          <a:endParaRPr lang="es-ES"/>
        </a:p>
      </dgm:t>
    </dgm:pt>
    <dgm:pt modelId="{8EEF0B8E-A572-4CAB-8049-7B7207BCF565}" type="pres">
      <dgm:prSet presAssocID="{B09D6225-21BA-412C-ABAE-E8DF79FF346A}" presName="linearFlow" presStyleCnt="0">
        <dgm:presLayoutVars>
          <dgm:dir/>
          <dgm:animLvl val="lvl"/>
          <dgm:resizeHandles val="exact"/>
        </dgm:presLayoutVars>
      </dgm:prSet>
      <dgm:spPr/>
      <dgm:t>
        <a:bodyPr/>
        <a:lstStyle/>
        <a:p>
          <a:endParaRPr lang="es-ES"/>
        </a:p>
      </dgm:t>
    </dgm:pt>
    <dgm:pt modelId="{47C93CDD-24EF-494D-98E8-DE2FC212BB1E}" type="pres">
      <dgm:prSet presAssocID="{BD567CC2-D12E-4791-B8F8-AF8335FF5C3E}" presName="composite" presStyleCnt="0"/>
      <dgm:spPr/>
    </dgm:pt>
    <dgm:pt modelId="{8735F3F3-9770-498A-8F23-4D76E73E8063}" type="pres">
      <dgm:prSet presAssocID="{BD567CC2-D12E-4791-B8F8-AF8335FF5C3E}" presName="parentText" presStyleLbl="alignNode1" presStyleIdx="0" presStyleCnt="3" custLinFactNeighborX="0" custLinFactNeighborY="-156">
        <dgm:presLayoutVars>
          <dgm:chMax val="1"/>
          <dgm:bulletEnabled val="1"/>
        </dgm:presLayoutVars>
      </dgm:prSet>
      <dgm:spPr/>
      <dgm:t>
        <a:bodyPr/>
        <a:lstStyle/>
        <a:p>
          <a:endParaRPr lang="es-ES"/>
        </a:p>
      </dgm:t>
    </dgm:pt>
    <dgm:pt modelId="{BA130D7F-E600-417B-894B-C6052DCEAEED}" type="pres">
      <dgm:prSet presAssocID="{BD567CC2-D12E-4791-B8F8-AF8335FF5C3E}" presName="descendantText" presStyleLbl="alignAcc1" presStyleIdx="0" presStyleCnt="3">
        <dgm:presLayoutVars>
          <dgm:bulletEnabled val="1"/>
        </dgm:presLayoutVars>
      </dgm:prSet>
      <dgm:spPr/>
      <dgm:t>
        <a:bodyPr/>
        <a:lstStyle/>
        <a:p>
          <a:endParaRPr lang="es-ES"/>
        </a:p>
      </dgm:t>
    </dgm:pt>
    <dgm:pt modelId="{D1E8A527-453B-4F4B-8BA0-83EF6D4A771C}" type="pres">
      <dgm:prSet presAssocID="{274BF222-2B32-42C6-8570-7B75C52C7825}" presName="sp" presStyleCnt="0"/>
      <dgm:spPr/>
    </dgm:pt>
    <dgm:pt modelId="{BE5082A8-0021-4AF5-B57E-B77374A1A64B}" type="pres">
      <dgm:prSet presAssocID="{28167A97-449D-4474-99FC-BC66130C153F}" presName="composite" presStyleCnt="0"/>
      <dgm:spPr/>
    </dgm:pt>
    <dgm:pt modelId="{AFAB2E56-5281-4E2A-899E-AB88E2685D0E}" type="pres">
      <dgm:prSet presAssocID="{28167A97-449D-4474-99FC-BC66130C153F}" presName="parentText" presStyleLbl="alignNode1" presStyleIdx="1" presStyleCnt="3">
        <dgm:presLayoutVars>
          <dgm:chMax val="1"/>
          <dgm:bulletEnabled val="1"/>
        </dgm:presLayoutVars>
      </dgm:prSet>
      <dgm:spPr/>
      <dgm:t>
        <a:bodyPr/>
        <a:lstStyle/>
        <a:p>
          <a:endParaRPr lang="es-ES"/>
        </a:p>
      </dgm:t>
    </dgm:pt>
    <dgm:pt modelId="{1995A5AA-B6BF-4844-9F3C-1E49E75745D0}" type="pres">
      <dgm:prSet presAssocID="{28167A97-449D-4474-99FC-BC66130C153F}" presName="descendantText" presStyleLbl="alignAcc1" presStyleIdx="1" presStyleCnt="3">
        <dgm:presLayoutVars>
          <dgm:bulletEnabled val="1"/>
        </dgm:presLayoutVars>
      </dgm:prSet>
      <dgm:spPr/>
      <dgm:t>
        <a:bodyPr/>
        <a:lstStyle/>
        <a:p>
          <a:endParaRPr lang="es-ES"/>
        </a:p>
      </dgm:t>
    </dgm:pt>
    <dgm:pt modelId="{0FC9EC81-1020-49EF-8019-BB45770FAA65}" type="pres">
      <dgm:prSet presAssocID="{692FC2BB-C005-4C2E-8A6F-566CBDF64E3C}" presName="sp" presStyleCnt="0"/>
      <dgm:spPr/>
    </dgm:pt>
    <dgm:pt modelId="{356627FD-F189-452D-AA3C-D8C5A3860AB3}" type="pres">
      <dgm:prSet presAssocID="{5D60893D-D9C5-4E78-8D1E-1B3BB10B4828}" presName="composite" presStyleCnt="0"/>
      <dgm:spPr/>
    </dgm:pt>
    <dgm:pt modelId="{2E610556-2720-4DF0-BEBD-C6EA10A03972}" type="pres">
      <dgm:prSet presAssocID="{5D60893D-D9C5-4E78-8D1E-1B3BB10B4828}" presName="parentText" presStyleLbl="alignNode1" presStyleIdx="2" presStyleCnt="3">
        <dgm:presLayoutVars>
          <dgm:chMax val="1"/>
          <dgm:bulletEnabled val="1"/>
        </dgm:presLayoutVars>
      </dgm:prSet>
      <dgm:spPr/>
      <dgm:t>
        <a:bodyPr/>
        <a:lstStyle/>
        <a:p>
          <a:endParaRPr lang="es-ES"/>
        </a:p>
      </dgm:t>
    </dgm:pt>
    <dgm:pt modelId="{EFECE2D8-8504-41A3-8E3D-35CFE619E464}" type="pres">
      <dgm:prSet presAssocID="{5D60893D-D9C5-4E78-8D1E-1B3BB10B4828}" presName="descendantText" presStyleLbl="alignAcc1" presStyleIdx="2" presStyleCnt="3">
        <dgm:presLayoutVars>
          <dgm:bulletEnabled val="1"/>
        </dgm:presLayoutVars>
      </dgm:prSet>
      <dgm:spPr/>
      <dgm:t>
        <a:bodyPr/>
        <a:lstStyle/>
        <a:p>
          <a:endParaRPr lang="es-ES"/>
        </a:p>
      </dgm:t>
    </dgm:pt>
  </dgm:ptLst>
  <dgm:cxnLst>
    <dgm:cxn modelId="{C1CCDCB6-AF40-410D-ABC2-6340376CBCFF}" type="presOf" srcId="{28167A97-449D-4474-99FC-BC66130C153F}" destId="{AFAB2E56-5281-4E2A-899E-AB88E2685D0E}" srcOrd="0" destOrd="0" presId="urn:microsoft.com/office/officeart/2005/8/layout/chevron2"/>
    <dgm:cxn modelId="{A77E57EF-BA45-4DE8-B9E1-47AE76DF6E56}" type="presOf" srcId="{5D60893D-D9C5-4E78-8D1E-1B3BB10B4828}" destId="{2E610556-2720-4DF0-BEBD-C6EA10A03972}" srcOrd="0" destOrd="0" presId="urn:microsoft.com/office/officeart/2005/8/layout/chevron2"/>
    <dgm:cxn modelId="{7C5F53AE-7AAB-4FDC-88E8-812D26E37902}" srcId="{B09D6225-21BA-412C-ABAE-E8DF79FF346A}" destId="{BD567CC2-D12E-4791-B8F8-AF8335FF5C3E}" srcOrd="0" destOrd="0" parTransId="{01E61E23-327F-4297-8973-DF0DCAFD18D1}" sibTransId="{274BF222-2B32-42C6-8570-7B75C52C7825}"/>
    <dgm:cxn modelId="{46AFBDB7-431F-4785-9177-2280284F0B62}" srcId="{B09D6225-21BA-412C-ABAE-E8DF79FF346A}" destId="{28167A97-449D-4474-99FC-BC66130C153F}" srcOrd="1" destOrd="0" parTransId="{408FB74B-4171-4565-B097-C15E2A53ED1D}" sibTransId="{692FC2BB-C005-4C2E-8A6F-566CBDF64E3C}"/>
    <dgm:cxn modelId="{019F2B7D-68FE-403F-B281-4F9F678B6F0A}" srcId="{28167A97-449D-4474-99FC-BC66130C153F}" destId="{E93B5567-AA09-445A-BA58-142AC0A3E72C}" srcOrd="0" destOrd="0" parTransId="{BF226085-B60B-4D63-B121-4A0AE5EC5081}" sibTransId="{C6A57863-1CC4-454B-BE3D-E051516C35D1}"/>
    <dgm:cxn modelId="{AAF4B9EE-7D25-46DE-9D3C-6AB5D43DF82F}" type="presOf" srcId="{98B2C699-D11F-47C0-9303-72206F4A4C1F}" destId="{EFECE2D8-8504-41A3-8E3D-35CFE619E464}" srcOrd="0" destOrd="0" presId="urn:microsoft.com/office/officeart/2005/8/layout/chevron2"/>
    <dgm:cxn modelId="{3A0933A7-6AEE-4999-ACCF-A10D84EE3F9A}" type="presOf" srcId="{43EBD73A-CB90-4A4D-B259-37A7EC61503D}" destId="{BA130D7F-E600-417B-894B-C6052DCEAEED}" srcOrd="0" destOrd="0" presId="urn:microsoft.com/office/officeart/2005/8/layout/chevron2"/>
    <dgm:cxn modelId="{530588C2-97E0-4B07-B626-FDF0E66DD13A}" srcId="{B09D6225-21BA-412C-ABAE-E8DF79FF346A}" destId="{5D60893D-D9C5-4E78-8D1E-1B3BB10B4828}" srcOrd="2" destOrd="0" parTransId="{CA2DA29B-0535-4919-AF3A-C2B54B959D1B}" sibTransId="{2362BC6F-B0C2-4148-A402-9208D96A6F73}"/>
    <dgm:cxn modelId="{829281D0-374A-404D-9C4D-BD5ACA11C2DD}" type="presOf" srcId="{B09D6225-21BA-412C-ABAE-E8DF79FF346A}" destId="{8EEF0B8E-A572-4CAB-8049-7B7207BCF565}" srcOrd="0" destOrd="0" presId="urn:microsoft.com/office/officeart/2005/8/layout/chevron2"/>
    <dgm:cxn modelId="{91E389F6-7951-48B9-BEBF-6F0051FC2C4C}" type="presOf" srcId="{E93B5567-AA09-445A-BA58-142AC0A3E72C}" destId="{1995A5AA-B6BF-4844-9F3C-1E49E75745D0}" srcOrd="0" destOrd="0" presId="urn:microsoft.com/office/officeart/2005/8/layout/chevron2"/>
    <dgm:cxn modelId="{7C606F2F-BA4B-4C59-9F65-6CE9E297F94D}" srcId="{5D60893D-D9C5-4E78-8D1E-1B3BB10B4828}" destId="{98B2C699-D11F-47C0-9303-72206F4A4C1F}" srcOrd="0" destOrd="0" parTransId="{0B899E8A-3A71-4E42-A703-07261D99AA4C}" sibTransId="{BF511F59-5B92-481D-906C-E1490A0BCDBF}"/>
    <dgm:cxn modelId="{5773FE7F-CB54-4DB3-BACB-9482907A43BE}" srcId="{BD567CC2-D12E-4791-B8F8-AF8335FF5C3E}" destId="{43EBD73A-CB90-4A4D-B259-37A7EC61503D}" srcOrd="0" destOrd="0" parTransId="{16766DF1-8977-44A0-AE5E-5822F478FAED}" sibTransId="{BE2D5CE9-868D-41A6-934E-395FFFCCAD67}"/>
    <dgm:cxn modelId="{E817F878-6122-49E3-A491-5BA06CA3A1CF}" type="presOf" srcId="{BD567CC2-D12E-4791-B8F8-AF8335FF5C3E}" destId="{8735F3F3-9770-498A-8F23-4D76E73E8063}" srcOrd="0" destOrd="0" presId="urn:microsoft.com/office/officeart/2005/8/layout/chevron2"/>
    <dgm:cxn modelId="{60819064-D862-4673-ADDA-1F5C5BA14D30}" type="presParOf" srcId="{8EEF0B8E-A572-4CAB-8049-7B7207BCF565}" destId="{47C93CDD-24EF-494D-98E8-DE2FC212BB1E}" srcOrd="0" destOrd="0" presId="urn:microsoft.com/office/officeart/2005/8/layout/chevron2"/>
    <dgm:cxn modelId="{F174EC5F-87B9-4811-9D60-F90E9BB6B91C}" type="presParOf" srcId="{47C93CDD-24EF-494D-98E8-DE2FC212BB1E}" destId="{8735F3F3-9770-498A-8F23-4D76E73E8063}" srcOrd="0" destOrd="0" presId="urn:microsoft.com/office/officeart/2005/8/layout/chevron2"/>
    <dgm:cxn modelId="{D96EBB6B-32F9-4B21-BDE7-BEEEBD498192}" type="presParOf" srcId="{47C93CDD-24EF-494D-98E8-DE2FC212BB1E}" destId="{BA130D7F-E600-417B-894B-C6052DCEAEED}" srcOrd="1" destOrd="0" presId="urn:microsoft.com/office/officeart/2005/8/layout/chevron2"/>
    <dgm:cxn modelId="{283274FC-48B6-43C6-9875-C02EF301905B}" type="presParOf" srcId="{8EEF0B8E-A572-4CAB-8049-7B7207BCF565}" destId="{D1E8A527-453B-4F4B-8BA0-83EF6D4A771C}" srcOrd="1" destOrd="0" presId="urn:microsoft.com/office/officeart/2005/8/layout/chevron2"/>
    <dgm:cxn modelId="{5A8F9FD1-283A-482E-9FBF-375DBC8CA296}" type="presParOf" srcId="{8EEF0B8E-A572-4CAB-8049-7B7207BCF565}" destId="{BE5082A8-0021-4AF5-B57E-B77374A1A64B}" srcOrd="2" destOrd="0" presId="urn:microsoft.com/office/officeart/2005/8/layout/chevron2"/>
    <dgm:cxn modelId="{CC4F0428-0DD2-4E84-B9BC-F2E82849B903}" type="presParOf" srcId="{BE5082A8-0021-4AF5-B57E-B77374A1A64B}" destId="{AFAB2E56-5281-4E2A-899E-AB88E2685D0E}" srcOrd="0" destOrd="0" presId="urn:microsoft.com/office/officeart/2005/8/layout/chevron2"/>
    <dgm:cxn modelId="{4EC6024A-07BF-4FB2-89B0-30D2CC14A880}" type="presParOf" srcId="{BE5082A8-0021-4AF5-B57E-B77374A1A64B}" destId="{1995A5AA-B6BF-4844-9F3C-1E49E75745D0}" srcOrd="1" destOrd="0" presId="urn:microsoft.com/office/officeart/2005/8/layout/chevron2"/>
    <dgm:cxn modelId="{5B678316-7240-4636-AD95-9114E4A4C614}" type="presParOf" srcId="{8EEF0B8E-A572-4CAB-8049-7B7207BCF565}" destId="{0FC9EC81-1020-49EF-8019-BB45770FAA65}" srcOrd="3" destOrd="0" presId="urn:microsoft.com/office/officeart/2005/8/layout/chevron2"/>
    <dgm:cxn modelId="{86EBA32D-ED60-4E3D-8D95-5C35E0A64057}" type="presParOf" srcId="{8EEF0B8E-A572-4CAB-8049-7B7207BCF565}" destId="{356627FD-F189-452D-AA3C-D8C5A3860AB3}" srcOrd="4" destOrd="0" presId="urn:microsoft.com/office/officeart/2005/8/layout/chevron2"/>
    <dgm:cxn modelId="{7372A165-8674-496A-AC75-0FD390F956C4}" type="presParOf" srcId="{356627FD-F189-452D-AA3C-D8C5A3860AB3}" destId="{2E610556-2720-4DF0-BEBD-C6EA10A03972}" srcOrd="0" destOrd="0" presId="urn:microsoft.com/office/officeart/2005/8/layout/chevron2"/>
    <dgm:cxn modelId="{6DF2D8F5-5861-46D6-9D36-A3DD713013F4}" type="presParOf" srcId="{356627FD-F189-452D-AA3C-D8C5A3860AB3}" destId="{EFECE2D8-8504-41A3-8E3D-35CFE619E46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D677D4-98BA-4AF7-9E00-BA0F2172A397}" type="doc">
      <dgm:prSet loTypeId="urn:microsoft.com/office/officeart/2005/8/layout/chevron2" loCatId="list" qsTypeId="urn:microsoft.com/office/officeart/2005/8/quickstyle/3d3" qsCatId="3D" csTypeId="urn:microsoft.com/office/officeart/2005/8/colors/accent1_3" csCatId="accent1" phldr="1"/>
      <dgm:spPr/>
      <dgm:t>
        <a:bodyPr/>
        <a:lstStyle/>
        <a:p>
          <a:endParaRPr lang="es-ES_tradnl"/>
        </a:p>
      </dgm:t>
    </dgm:pt>
    <dgm:pt modelId="{725CA208-C921-45B6-9323-8F08B88BF7A7}">
      <dgm:prSet phldrT="[Texto]" custT="1"/>
      <dgm:spPr>
        <a:solidFill>
          <a:schemeClr val="accent1">
            <a:lumMod val="75000"/>
          </a:schemeClr>
        </a:solidFill>
      </dgm:spPr>
      <dgm:t>
        <a:bodyPr/>
        <a:lstStyle/>
        <a:p>
          <a:r>
            <a:rPr lang="es-ES_tradnl" sz="2400" b="1" dirty="0" smtClean="0">
              <a:effectLst>
                <a:outerShdw blurRad="38100" dist="38100" dir="2700000" algn="tl">
                  <a:srgbClr val="000000">
                    <a:alpha val="43137"/>
                  </a:srgbClr>
                </a:outerShdw>
              </a:effectLst>
            </a:rPr>
            <a:t>1</a:t>
          </a:r>
          <a:endParaRPr lang="es-ES_tradnl" sz="2400" b="1" dirty="0">
            <a:effectLst>
              <a:outerShdw blurRad="38100" dist="38100" dir="2700000" algn="tl">
                <a:srgbClr val="000000">
                  <a:alpha val="43137"/>
                </a:srgbClr>
              </a:outerShdw>
            </a:effectLst>
          </a:endParaRPr>
        </a:p>
      </dgm:t>
    </dgm:pt>
    <dgm:pt modelId="{10CE63E7-D047-4C71-AF34-0EA78D3A1CD7}" type="parTrans" cxnId="{3A082749-E16B-479D-B040-61DEDD8F24DA}">
      <dgm:prSet/>
      <dgm:spPr/>
      <dgm:t>
        <a:bodyPr/>
        <a:lstStyle/>
        <a:p>
          <a:endParaRPr lang="es-ES_tradnl"/>
        </a:p>
      </dgm:t>
    </dgm:pt>
    <dgm:pt modelId="{6E1A3D36-3186-426B-B43B-330426AC1336}" type="sibTrans" cxnId="{3A082749-E16B-479D-B040-61DEDD8F24DA}">
      <dgm:prSet/>
      <dgm:spPr/>
      <dgm:t>
        <a:bodyPr/>
        <a:lstStyle/>
        <a:p>
          <a:endParaRPr lang="es-ES_tradnl"/>
        </a:p>
      </dgm:t>
    </dgm:pt>
    <dgm:pt modelId="{8CC35012-40CA-4A9E-A6AD-3246FD3FBA1B}">
      <dgm:prSet phldrT="[Texto]" custT="1"/>
      <dgm:spPr>
        <a:solidFill>
          <a:schemeClr val="accent1">
            <a:lumMod val="75000"/>
          </a:schemeClr>
        </a:solidFill>
      </dgm:spPr>
      <dgm:t>
        <a:bodyPr/>
        <a:lstStyle/>
        <a:p>
          <a:endParaRPr lang="es-ES_tradnl" sz="2400" dirty="0" smtClean="0">
            <a:solidFill>
              <a:schemeClr val="bg1"/>
            </a:solidFill>
          </a:endParaRPr>
        </a:p>
        <a:p>
          <a:r>
            <a:rPr lang="es-ES_tradnl" sz="2400" b="1" dirty="0" smtClean="0">
              <a:solidFill>
                <a:schemeClr val="bg1"/>
              </a:solidFill>
              <a:effectLst>
                <a:outerShdw blurRad="38100" dist="38100" dir="2700000" algn="tl">
                  <a:srgbClr val="000000">
                    <a:alpha val="43137"/>
                  </a:srgbClr>
                </a:outerShdw>
              </a:effectLst>
            </a:rPr>
            <a:t>2</a:t>
          </a:r>
          <a:endParaRPr lang="es-ES_tradnl" sz="2400" b="1" dirty="0">
            <a:solidFill>
              <a:schemeClr val="bg1"/>
            </a:solidFill>
            <a:effectLst>
              <a:outerShdw blurRad="38100" dist="38100" dir="2700000" algn="tl">
                <a:srgbClr val="000000">
                  <a:alpha val="43137"/>
                </a:srgbClr>
              </a:outerShdw>
            </a:effectLst>
          </a:endParaRPr>
        </a:p>
      </dgm:t>
    </dgm:pt>
    <dgm:pt modelId="{4DAB11C2-34CA-49E1-B36E-6FFB2210508B}" type="parTrans" cxnId="{460AD914-BF4F-4C35-ADCA-152D08E8AB1A}">
      <dgm:prSet/>
      <dgm:spPr/>
      <dgm:t>
        <a:bodyPr/>
        <a:lstStyle/>
        <a:p>
          <a:endParaRPr lang="es-ES_tradnl"/>
        </a:p>
      </dgm:t>
    </dgm:pt>
    <dgm:pt modelId="{C8E69576-4521-4FBF-B43F-29B93AA8007F}" type="sibTrans" cxnId="{460AD914-BF4F-4C35-ADCA-152D08E8AB1A}">
      <dgm:prSet/>
      <dgm:spPr/>
      <dgm:t>
        <a:bodyPr/>
        <a:lstStyle/>
        <a:p>
          <a:endParaRPr lang="es-ES_tradnl"/>
        </a:p>
      </dgm:t>
    </dgm:pt>
    <dgm:pt modelId="{087FE213-37F5-4FB3-8A2F-A3C0746AF9D1}">
      <dgm:prSet phldrT="[Texto]"/>
      <dgm:spPr>
        <a:solidFill>
          <a:schemeClr val="accent1">
            <a:lumMod val="75000"/>
            <a:alpha val="89804"/>
          </a:schemeClr>
        </a:solidFill>
      </dgm:spPr>
      <dgm:t>
        <a:bodyPr/>
        <a:lstStyle/>
        <a:p>
          <a:pPr algn="just"/>
          <a:r>
            <a:rPr lang="es-ES_tradnl" dirty="0" smtClean="0">
              <a:solidFill>
                <a:schemeClr val="bg1"/>
              </a:solidFill>
            </a:rPr>
            <a:t>PARTICIPA activamente con actitud democrática, crítica y colaborativa en la GESTIÓN DE LA ESCUELA, contribuyendo a la construcción  y  mejora continua del proyecto educativo institucional que genere aprendizajes de calidad.</a:t>
          </a:r>
          <a:endParaRPr lang="es-ES" dirty="0">
            <a:solidFill>
              <a:schemeClr val="bg1"/>
            </a:solidFill>
          </a:endParaRPr>
        </a:p>
      </dgm:t>
    </dgm:pt>
    <dgm:pt modelId="{7E322996-8BBF-4C2E-9884-632AD7436D3D}" type="parTrans" cxnId="{262E4879-00D1-474E-A924-6FF42A8C7729}">
      <dgm:prSet/>
      <dgm:spPr/>
      <dgm:t>
        <a:bodyPr/>
        <a:lstStyle/>
        <a:p>
          <a:endParaRPr lang="es-PE"/>
        </a:p>
      </dgm:t>
    </dgm:pt>
    <dgm:pt modelId="{F8BC9217-F81F-4046-BFAA-503274764C24}" type="sibTrans" cxnId="{262E4879-00D1-474E-A924-6FF42A8C7729}">
      <dgm:prSet/>
      <dgm:spPr/>
      <dgm:t>
        <a:bodyPr/>
        <a:lstStyle/>
        <a:p>
          <a:endParaRPr lang="es-PE"/>
        </a:p>
      </dgm:t>
    </dgm:pt>
    <dgm:pt modelId="{D34EA8B0-C264-4E4D-A531-05CF7A7C1F6C}">
      <dgm:prSet phldrT="[Texto]"/>
      <dgm:spPr>
        <a:solidFill>
          <a:schemeClr val="accent1">
            <a:lumMod val="75000"/>
            <a:alpha val="90000"/>
          </a:schemeClr>
        </a:solidFill>
      </dgm:spPr>
      <dgm:t>
        <a:bodyPr/>
        <a:lstStyle/>
        <a:p>
          <a:pPr algn="just"/>
          <a:r>
            <a:rPr lang="es-ES_tradnl" dirty="0" smtClean="0">
              <a:solidFill>
                <a:schemeClr val="bg1"/>
              </a:solidFill>
            </a:rPr>
            <a:t>ESTABLECE RELACIONES de respeto, colaboración y corresponsabilidad CON LAS FAMILIAS, LA COMUNIDAD y otras instituciones del Estado y la sociedad civil, aprovecha sus saberes y recursos en  los procesos educativos y da cuenta de los resultados.</a:t>
          </a:r>
          <a:endParaRPr lang="es-ES" dirty="0">
            <a:solidFill>
              <a:schemeClr val="bg1"/>
            </a:solidFill>
          </a:endParaRPr>
        </a:p>
      </dgm:t>
    </dgm:pt>
    <dgm:pt modelId="{05A1B218-9A25-41B3-9A8D-F4CB3B3D0C9D}" type="parTrans" cxnId="{80D0272A-A84C-48A7-AB05-295EEE57889F}">
      <dgm:prSet/>
      <dgm:spPr/>
      <dgm:t>
        <a:bodyPr/>
        <a:lstStyle/>
        <a:p>
          <a:endParaRPr lang="es-PE"/>
        </a:p>
      </dgm:t>
    </dgm:pt>
    <dgm:pt modelId="{4406442C-A200-4E4F-8929-65A7FC878B82}" type="sibTrans" cxnId="{80D0272A-A84C-48A7-AB05-295EEE57889F}">
      <dgm:prSet/>
      <dgm:spPr/>
      <dgm:t>
        <a:bodyPr/>
        <a:lstStyle/>
        <a:p>
          <a:endParaRPr lang="es-PE"/>
        </a:p>
      </dgm:t>
    </dgm:pt>
    <dgm:pt modelId="{0CD35E93-567B-4D8E-9117-4DE80DB0889B}" type="pres">
      <dgm:prSet presAssocID="{66D677D4-98BA-4AF7-9E00-BA0F2172A397}" presName="linearFlow" presStyleCnt="0">
        <dgm:presLayoutVars>
          <dgm:dir/>
          <dgm:animLvl val="lvl"/>
          <dgm:resizeHandles val="exact"/>
        </dgm:presLayoutVars>
      </dgm:prSet>
      <dgm:spPr/>
      <dgm:t>
        <a:bodyPr/>
        <a:lstStyle/>
        <a:p>
          <a:endParaRPr lang="es-ES"/>
        </a:p>
      </dgm:t>
    </dgm:pt>
    <dgm:pt modelId="{8637F24F-4F1B-40D1-8841-077DCBAEA81B}" type="pres">
      <dgm:prSet presAssocID="{725CA208-C921-45B6-9323-8F08B88BF7A7}" presName="composite" presStyleCnt="0"/>
      <dgm:spPr/>
    </dgm:pt>
    <dgm:pt modelId="{6733CF6F-0D82-4D3A-8C76-BDE3B7B52E1B}" type="pres">
      <dgm:prSet presAssocID="{725CA208-C921-45B6-9323-8F08B88BF7A7}" presName="parentText" presStyleLbl="alignNode1" presStyleIdx="0" presStyleCnt="2">
        <dgm:presLayoutVars>
          <dgm:chMax val="1"/>
          <dgm:bulletEnabled val="1"/>
        </dgm:presLayoutVars>
      </dgm:prSet>
      <dgm:spPr/>
      <dgm:t>
        <a:bodyPr/>
        <a:lstStyle/>
        <a:p>
          <a:endParaRPr lang="es-ES"/>
        </a:p>
      </dgm:t>
    </dgm:pt>
    <dgm:pt modelId="{6AAEB676-C8F3-4975-AE08-FB2DF690C3FE}" type="pres">
      <dgm:prSet presAssocID="{725CA208-C921-45B6-9323-8F08B88BF7A7}" presName="descendantText" presStyleLbl="alignAcc1" presStyleIdx="0" presStyleCnt="2">
        <dgm:presLayoutVars>
          <dgm:bulletEnabled val="1"/>
        </dgm:presLayoutVars>
      </dgm:prSet>
      <dgm:spPr/>
      <dgm:t>
        <a:bodyPr/>
        <a:lstStyle/>
        <a:p>
          <a:endParaRPr lang="es-ES"/>
        </a:p>
      </dgm:t>
    </dgm:pt>
    <dgm:pt modelId="{3778B085-6B7E-415B-A1FB-8CDC54BDE69C}" type="pres">
      <dgm:prSet presAssocID="{6E1A3D36-3186-426B-B43B-330426AC1336}" presName="sp" presStyleCnt="0"/>
      <dgm:spPr/>
    </dgm:pt>
    <dgm:pt modelId="{D2BB6BCD-3701-4E34-9462-79117DEC6AB4}" type="pres">
      <dgm:prSet presAssocID="{8CC35012-40CA-4A9E-A6AD-3246FD3FBA1B}" presName="composite" presStyleCnt="0"/>
      <dgm:spPr/>
    </dgm:pt>
    <dgm:pt modelId="{D0174ADC-894E-46EF-BA53-5A43B0E9A846}" type="pres">
      <dgm:prSet presAssocID="{8CC35012-40CA-4A9E-A6AD-3246FD3FBA1B}" presName="parentText" presStyleLbl="alignNode1" presStyleIdx="1" presStyleCnt="2">
        <dgm:presLayoutVars>
          <dgm:chMax val="1"/>
          <dgm:bulletEnabled val="1"/>
        </dgm:presLayoutVars>
      </dgm:prSet>
      <dgm:spPr/>
      <dgm:t>
        <a:bodyPr/>
        <a:lstStyle/>
        <a:p>
          <a:endParaRPr lang="es-ES"/>
        </a:p>
      </dgm:t>
    </dgm:pt>
    <dgm:pt modelId="{2EBA27A1-DDF2-4EC6-81CF-0A9B76770332}" type="pres">
      <dgm:prSet presAssocID="{8CC35012-40CA-4A9E-A6AD-3246FD3FBA1B}" presName="descendantText" presStyleLbl="alignAcc1" presStyleIdx="1" presStyleCnt="2">
        <dgm:presLayoutVars>
          <dgm:bulletEnabled val="1"/>
        </dgm:presLayoutVars>
      </dgm:prSet>
      <dgm:spPr/>
      <dgm:t>
        <a:bodyPr/>
        <a:lstStyle/>
        <a:p>
          <a:endParaRPr lang="es-ES"/>
        </a:p>
      </dgm:t>
    </dgm:pt>
  </dgm:ptLst>
  <dgm:cxnLst>
    <dgm:cxn modelId="{262E4879-00D1-474E-A924-6FF42A8C7729}" srcId="{725CA208-C921-45B6-9323-8F08B88BF7A7}" destId="{087FE213-37F5-4FB3-8A2F-A3C0746AF9D1}" srcOrd="0" destOrd="0" parTransId="{7E322996-8BBF-4C2E-9884-632AD7436D3D}" sibTransId="{F8BC9217-F81F-4046-BFAA-503274764C24}"/>
    <dgm:cxn modelId="{460AD914-BF4F-4C35-ADCA-152D08E8AB1A}" srcId="{66D677D4-98BA-4AF7-9E00-BA0F2172A397}" destId="{8CC35012-40CA-4A9E-A6AD-3246FD3FBA1B}" srcOrd="1" destOrd="0" parTransId="{4DAB11C2-34CA-49E1-B36E-6FFB2210508B}" sibTransId="{C8E69576-4521-4FBF-B43F-29B93AA8007F}"/>
    <dgm:cxn modelId="{EE4E461E-62F7-4D2C-93E3-2F049377CD4C}" type="presOf" srcId="{8CC35012-40CA-4A9E-A6AD-3246FD3FBA1B}" destId="{D0174ADC-894E-46EF-BA53-5A43B0E9A846}" srcOrd="0" destOrd="0" presId="urn:microsoft.com/office/officeart/2005/8/layout/chevron2"/>
    <dgm:cxn modelId="{3A082749-E16B-479D-B040-61DEDD8F24DA}" srcId="{66D677D4-98BA-4AF7-9E00-BA0F2172A397}" destId="{725CA208-C921-45B6-9323-8F08B88BF7A7}" srcOrd="0" destOrd="0" parTransId="{10CE63E7-D047-4C71-AF34-0EA78D3A1CD7}" sibTransId="{6E1A3D36-3186-426B-B43B-330426AC1336}"/>
    <dgm:cxn modelId="{80D0272A-A84C-48A7-AB05-295EEE57889F}" srcId="{8CC35012-40CA-4A9E-A6AD-3246FD3FBA1B}" destId="{D34EA8B0-C264-4E4D-A531-05CF7A7C1F6C}" srcOrd="0" destOrd="0" parTransId="{05A1B218-9A25-41B3-9A8D-F4CB3B3D0C9D}" sibTransId="{4406442C-A200-4E4F-8929-65A7FC878B82}"/>
    <dgm:cxn modelId="{B904BC09-7DD2-4CD3-A062-3C2D20934C07}" type="presOf" srcId="{725CA208-C921-45B6-9323-8F08B88BF7A7}" destId="{6733CF6F-0D82-4D3A-8C76-BDE3B7B52E1B}" srcOrd="0" destOrd="0" presId="urn:microsoft.com/office/officeart/2005/8/layout/chevron2"/>
    <dgm:cxn modelId="{4684175B-FD57-432C-9EC9-14284D131E7D}" type="presOf" srcId="{D34EA8B0-C264-4E4D-A531-05CF7A7C1F6C}" destId="{2EBA27A1-DDF2-4EC6-81CF-0A9B76770332}" srcOrd="0" destOrd="0" presId="urn:microsoft.com/office/officeart/2005/8/layout/chevron2"/>
    <dgm:cxn modelId="{12177876-95F7-4DBE-A521-8A267986CB99}" type="presOf" srcId="{087FE213-37F5-4FB3-8A2F-A3C0746AF9D1}" destId="{6AAEB676-C8F3-4975-AE08-FB2DF690C3FE}" srcOrd="0" destOrd="0" presId="urn:microsoft.com/office/officeart/2005/8/layout/chevron2"/>
    <dgm:cxn modelId="{10AEE252-C4C1-4C02-8DDB-3E15EEE67157}" type="presOf" srcId="{66D677D4-98BA-4AF7-9E00-BA0F2172A397}" destId="{0CD35E93-567B-4D8E-9117-4DE80DB0889B}" srcOrd="0" destOrd="0" presId="urn:microsoft.com/office/officeart/2005/8/layout/chevron2"/>
    <dgm:cxn modelId="{FA552F5D-2A09-48CF-94CE-4BE86DC8F025}" type="presParOf" srcId="{0CD35E93-567B-4D8E-9117-4DE80DB0889B}" destId="{8637F24F-4F1B-40D1-8841-077DCBAEA81B}" srcOrd="0" destOrd="0" presId="urn:microsoft.com/office/officeart/2005/8/layout/chevron2"/>
    <dgm:cxn modelId="{A38A3E58-0E89-4C46-96AD-3406FF0E064D}" type="presParOf" srcId="{8637F24F-4F1B-40D1-8841-077DCBAEA81B}" destId="{6733CF6F-0D82-4D3A-8C76-BDE3B7B52E1B}" srcOrd="0" destOrd="0" presId="urn:microsoft.com/office/officeart/2005/8/layout/chevron2"/>
    <dgm:cxn modelId="{18AB80E7-62E5-422E-8BF8-202812DD5D86}" type="presParOf" srcId="{8637F24F-4F1B-40D1-8841-077DCBAEA81B}" destId="{6AAEB676-C8F3-4975-AE08-FB2DF690C3FE}" srcOrd="1" destOrd="0" presId="urn:microsoft.com/office/officeart/2005/8/layout/chevron2"/>
    <dgm:cxn modelId="{142FDCC0-A677-4158-AD34-9D10ECF93EFA}" type="presParOf" srcId="{0CD35E93-567B-4D8E-9117-4DE80DB0889B}" destId="{3778B085-6B7E-415B-A1FB-8CDC54BDE69C}" srcOrd="1" destOrd="0" presId="urn:microsoft.com/office/officeart/2005/8/layout/chevron2"/>
    <dgm:cxn modelId="{4053F774-4B8B-41DA-97DC-E5EB658952D5}" type="presParOf" srcId="{0CD35E93-567B-4D8E-9117-4DE80DB0889B}" destId="{D2BB6BCD-3701-4E34-9462-79117DEC6AB4}" srcOrd="2" destOrd="0" presId="urn:microsoft.com/office/officeart/2005/8/layout/chevron2"/>
    <dgm:cxn modelId="{0D6DD45F-EA84-48FA-A01E-AC99779AD5E3}" type="presParOf" srcId="{D2BB6BCD-3701-4E34-9462-79117DEC6AB4}" destId="{D0174ADC-894E-46EF-BA53-5A43B0E9A846}" srcOrd="0" destOrd="0" presId="urn:microsoft.com/office/officeart/2005/8/layout/chevron2"/>
    <dgm:cxn modelId="{C0614DA3-B953-4B3F-9D14-210F06B1388B}" type="presParOf" srcId="{D2BB6BCD-3701-4E34-9462-79117DEC6AB4}" destId="{2EBA27A1-DDF2-4EC6-81CF-0A9B7677033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B2EEDD-6CE5-42BA-8713-F71A38965C1D}"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s-ES_tradnl"/>
        </a:p>
      </dgm:t>
    </dgm:pt>
    <dgm:pt modelId="{2F331219-6B0E-4F80-9486-DE89930E0AC9}">
      <dgm:prSet phldrT="[Texto]" custT="1"/>
      <dgm:spPr>
        <a:solidFill>
          <a:schemeClr val="tx2">
            <a:lumMod val="60000"/>
            <a:lumOff val="40000"/>
          </a:schemeClr>
        </a:solidFill>
      </dgm:spPr>
      <dgm:t>
        <a:bodyPr/>
        <a:lstStyle/>
        <a:p>
          <a:pPr algn="ctr"/>
          <a:endParaRPr lang="es-ES_tradnl" sz="2400" dirty="0" smtClean="0">
            <a:solidFill>
              <a:schemeClr val="tx1"/>
            </a:solidFill>
          </a:endParaRPr>
        </a:p>
        <a:p>
          <a:pPr algn="ctr"/>
          <a:r>
            <a:rPr lang="es-ES_tradnl" sz="2400" dirty="0" smtClean="0">
              <a:solidFill>
                <a:schemeClr val="tx1"/>
              </a:solidFill>
              <a:effectLst>
                <a:outerShdw blurRad="38100" dist="38100" dir="2700000" algn="tl">
                  <a:srgbClr val="000000">
                    <a:alpha val="43137"/>
                  </a:srgbClr>
                </a:outerShdw>
              </a:effectLst>
            </a:rPr>
            <a:t>1</a:t>
          </a:r>
          <a:endParaRPr lang="es-ES_tradnl" sz="2400" dirty="0">
            <a:solidFill>
              <a:schemeClr val="tx1"/>
            </a:solidFill>
            <a:effectLst>
              <a:outerShdw blurRad="38100" dist="38100" dir="2700000" algn="tl">
                <a:srgbClr val="000000">
                  <a:alpha val="43137"/>
                </a:srgbClr>
              </a:outerShdw>
            </a:effectLst>
          </a:endParaRPr>
        </a:p>
      </dgm:t>
    </dgm:pt>
    <dgm:pt modelId="{6BC7F1E9-800B-4A5A-84C7-0495077747CA}" type="parTrans" cxnId="{393606CB-1BED-498B-B91B-ABAA1DBB0606}">
      <dgm:prSet/>
      <dgm:spPr/>
      <dgm:t>
        <a:bodyPr/>
        <a:lstStyle/>
        <a:p>
          <a:endParaRPr lang="es-ES_tradnl"/>
        </a:p>
      </dgm:t>
    </dgm:pt>
    <dgm:pt modelId="{F5A9BEDB-2348-4308-938A-9837585DE4CE}" type="sibTrans" cxnId="{393606CB-1BED-498B-B91B-ABAA1DBB0606}">
      <dgm:prSet/>
      <dgm:spPr/>
      <dgm:t>
        <a:bodyPr/>
        <a:lstStyle/>
        <a:p>
          <a:endParaRPr lang="es-ES_tradnl"/>
        </a:p>
      </dgm:t>
    </dgm:pt>
    <dgm:pt modelId="{1EEFEF90-4042-4F0C-BDAB-D53C31DD3D05}">
      <dgm:prSet phldrT="[Texto]" custT="1"/>
      <dgm:spPr>
        <a:solidFill>
          <a:schemeClr val="tx2">
            <a:lumMod val="60000"/>
            <a:lumOff val="40000"/>
          </a:schemeClr>
        </a:solidFill>
      </dgm:spPr>
      <dgm:t>
        <a:bodyPr/>
        <a:lstStyle/>
        <a:p>
          <a:pPr algn="ctr"/>
          <a:endParaRPr lang="es-ES_tradnl" sz="2400" dirty="0" smtClean="0">
            <a:solidFill>
              <a:schemeClr val="tx1"/>
            </a:solidFill>
          </a:endParaRPr>
        </a:p>
        <a:p>
          <a:pPr algn="ctr"/>
          <a:r>
            <a:rPr lang="es-ES_tradnl" sz="2400" dirty="0" smtClean="0">
              <a:solidFill>
                <a:schemeClr val="tx1"/>
              </a:solidFill>
              <a:effectLst>
                <a:outerShdw blurRad="38100" dist="38100" dir="2700000" algn="tl">
                  <a:srgbClr val="000000">
                    <a:alpha val="43137"/>
                  </a:srgbClr>
                </a:outerShdw>
              </a:effectLst>
            </a:rPr>
            <a:t>2</a:t>
          </a:r>
          <a:endParaRPr lang="es-ES_tradnl" sz="2400" dirty="0">
            <a:solidFill>
              <a:schemeClr val="tx1"/>
            </a:solidFill>
            <a:effectLst>
              <a:outerShdw blurRad="38100" dist="38100" dir="2700000" algn="tl">
                <a:srgbClr val="000000">
                  <a:alpha val="43137"/>
                </a:srgbClr>
              </a:outerShdw>
            </a:effectLst>
          </a:endParaRPr>
        </a:p>
      </dgm:t>
    </dgm:pt>
    <dgm:pt modelId="{D6CC58DB-93AF-47A0-B556-454CEB061D07}" type="parTrans" cxnId="{2C53093F-60FF-4655-9D30-211BADCC4B01}">
      <dgm:prSet/>
      <dgm:spPr/>
      <dgm:t>
        <a:bodyPr/>
        <a:lstStyle/>
        <a:p>
          <a:endParaRPr lang="es-ES_tradnl"/>
        </a:p>
      </dgm:t>
    </dgm:pt>
    <dgm:pt modelId="{CFDEEFE8-AA47-4AA0-93E7-1E6C1154C444}" type="sibTrans" cxnId="{2C53093F-60FF-4655-9D30-211BADCC4B01}">
      <dgm:prSet/>
      <dgm:spPr/>
      <dgm:t>
        <a:bodyPr/>
        <a:lstStyle/>
        <a:p>
          <a:endParaRPr lang="es-ES_tradnl"/>
        </a:p>
      </dgm:t>
    </dgm:pt>
    <dgm:pt modelId="{B1BED74D-1986-40A4-8383-28196E9FC855}">
      <dgm:prSet phldrT="[Texto]"/>
      <dgm:spPr>
        <a:solidFill>
          <a:schemeClr val="tx2">
            <a:lumMod val="60000"/>
            <a:lumOff val="40000"/>
          </a:schemeClr>
        </a:solidFill>
      </dgm:spPr>
      <dgm:t>
        <a:bodyPr/>
        <a:lstStyle/>
        <a:p>
          <a:pPr algn="just"/>
          <a:r>
            <a:rPr lang="es-ES_tradnl" dirty="0" smtClean="0">
              <a:solidFill>
                <a:schemeClr val="tx1"/>
              </a:solidFill>
            </a:rPr>
            <a:t>REFLEXIONA SOBRE SU PRÁCTICA y experiencia institucional; y desarrolla procesos de aprendizaje continuo de modo individual y colectivo para construir y afirmar su identidad y responsabilidad profesional.</a:t>
          </a:r>
          <a:endParaRPr lang="es-ES" dirty="0"/>
        </a:p>
      </dgm:t>
    </dgm:pt>
    <dgm:pt modelId="{CD346151-EA2F-45EF-B69C-22E4A67BC613}" type="parTrans" cxnId="{8F18B690-98D8-4E0C-B600-8EF155956A54}">
      <dgm:prSet/>
      <dgm:spPr/>
      <dgm:t>
        <a:bodyPr/>
        <a:lstStyle/>
        <a:p>
          <a:endParaRPr lang="es-PE"/>
        </a:p>
      </dgm:t>
    </dgm:pt>
    <dgm:pt modelId="{E3B050E8-5175-4D1A-BE60-7E269298D8B0}" type="sibTrans" cxnId="{8F18B690-98D8-4E0C-B600-8EF155956A54}">
      <dgm:prSet/>
      <dgm:spPr/>
      <dgm:t>
        <a:bodyPr/>
        <a:lstStyle/>
        <a:p>
          <a:endParaRPr lang="es-PE"/>
        </a:p>
      </dgm:t>
    </dgm:pt>
    <dgm:pt modelId="{1908927C-ACEE-4430-860A-38A7CC63D666}">
      <dgm:prSet phldrT="[Texto]"/>
      <dgm:spPr>
        <a:solidFill>
          <a:schemeClr val="tx2">
            <a:lumMod val="60000"/>
            <a:lumOff val="40000"/>
          </a:schemeClr>
        </a:solidFill>
      </dgm:spPr>
      <dgm:t>
        <a:bodyPr/>
        <a:lstStyle/>
        <a:p>
          <a:pPr algn="just"/>
          <a:r>
            <a:rPr lang="es-ES_tradnl" dirty="0" smtClean="0">
              <a:solidFill>
                <a:schemeClr val="tx1"/>
              </a:solidFill>
            </a:rPr>
            <a:t>EJERCE SU PROFESIÓN DESDE UNA  ÉTICA de respeto a los derechos fundamentales de las personas,  demostrando  honestidad, justicia, responsabilidad y compromiso con su función social.</a:t>
          </a:r>
          <a:endParaRPr lang="es-ES" dirty="0"/>
        </a:p>
      </dgm:t>
    </dgm:pt>
    <dgm:pt modelId="{A3B7C90E-C0A4-4457-AF19-4A41BCE26FEA}" type="parTrans" cxnId="{68721969-AD0C-47FC-A270-297C1B051A27}">
      <dgm:prSet/>
      <dgm:spPr/>
      <dgm:t>
        <a:bodyPr/>
        <a:lstStyle/>
        <a:p>
          <a:endParaRPr lang="es-PE"/>
        </a:p>
      </dgm:t>
    </dgm:pt>
    <dgm:pt modelId="{B30AC85D-8DD6-4C53-B5F4-DF42D4FB50D2}" type="sibTrans" cxnId="{68721969-AD0C-47FC-A270-297C1B051A27}">
      <dgm:prSet/>
      <dgm:spPr/>
      <dgm:t>
        <a:bodyPr/>
        <a:lstStyle/>
        <a:p>
          <a:endParaRPr lang="es-PE"/>
        </a:p>
      </dgm:t>
    </dgm:pt>
    <dgm:pt modelId="{8843BBAB-B7CD-4A49-85B2-AF630725E40B}" type="pres">
      <dgm:prSet presAssocID="{1DB2EEDD-6CE5-42BA-8713-F71A38965C1D}" presName="linearFlow" presStyleCnt="0">
        <dgm:presLayoutVars>
          <dgm:dir/>
          <dgm:animLvl val="lvl"/>
          <dgm:resizeHandles val="exact"/>
        </dgm:presLayoutVars>
      </dgm:prSet>
      <dgm:spPr/>
      <dgm:t>
        <a:bodyPr/>
        <a:lstStyle/>
        <a:p>
          <a:endParaRPr lang="es-ES"/>
        </a:p>
      </dgm:t>
    </dgm:pt>
    <dgm:pt modelId="{D3965979-A8A9-49B8-9B17-3AC852F2C1E9}" type="pres">
      <dgm:prSet presAssocID="{2F331219-6B0E-4F80-9486-DE89930E0AC9}" presName="composite" presStyleCnt="0"/>
      <dgm:spPr/>
      <dgm:t>
        <a:bodyPr/>
        <a:lstStyle/>
        <a:p>
          <a:endParaRPr lang="es-ES"/>
        </a:p>
      </dgm:t>
    </dgm:pt>
    <dgm:pt modelId="{A9C251E5-785F-460C-9537-96E288972BA9}" type="pres">
      <dgm:prSet presAssocID="{2F331219-6B0E-4F80-9486-DE89930E0AC9}" presName="parentText" presStyleLbl="alignNode1" presStyleIdx="0" presStyleCnt="2">
        <dgm:presLayoutVars>
          <dgm:chMax val="1"/>
          <dgm:bulletEnabled val="1"/>
        </dgm:presLayoutVars>
      </dgm:prSet>
      <dgm:spPr/>
      <dgm:t>
        <a:bodyPr/>
        <a:lstStyle/>
        <a:p>
          <a:endParaRPr lang="es-ES"/>
        </a:p>
      </dgm:t>
    </dgm:pt>
    <dgm:pt modelId="{0506EBA2-ED7C-4B67-9FF2-397249F70D5B}" type="pres">
      <dgm:prSet presAssocID="{2F331219-6B0E-4F80-9486-DE89930E0AC9}" presName="descendantText" presStyleLbl="alignAcc1" presStyleIdx="0" presStyleCnt="2">
        <dgm:presLayoutVars>
          <dgm:bulletEnabled val="1"/>
        </dgm:presLayoutVars>
      </dgm:prSet>
      <dgm:spPr/>
      <dgm:t>
        <a:bodyPr/>
        <a:lstStyle/>
        <a:p>
          <a:endParaRPr lang="es-ES"/>
        </a:p>
      </dgm:t>
    </dgm:pt>
    <dgm:pt modelId="{AE2C0EEC-4EDF-4C9B-9689-A8C0EE8C519B}" type="pres">
      <dgm:prSet presAssocID="{F5A9BEDB-2348-4308-938A-9837585DE4CE}" presName="sp" presStyleCnt="0"/>
      <dgm:spPr/>
      <dgm:t>
        <a:bodyPr/>
        <a:lstStyle/>
        <a:p>
          <a:endParaRPr lang="es-ES"/>
        </a:p>
      </dgm:t>
    </dgm:pt>
    <dgm:pt modelId="{113A8309-88CA-4B9E-9C57-1CC4881ED5DE}" type="pres">
      <dgm:prSet presAssocID="{1EEFEF90-4042-4F0C-BDAB-D53C31DD3D05}" presName="composite" presStyleCnt="0"/>
      <dgm:spPr/>
      <dgm:t>
        <a:bodyPr/>
        <a:lstStyle/>
        <a:p>
          <a:endParaRPr lang="es-ES"/>
        </a:p>
      </dgm:t>
    </dgm:pt>
    <dgm:pt modelId="{C5B70013-6B80-47AC-A944-0FDE1DDD9265}" type="pres">
      <dgm:prSet presAssocID="{1EEFEF90-4042-4F0C-BDAB-D53C31DD3D05}" presName="parentText" presStyleLbl="alignNode1" presStyleIdx="1" presStyleCnt="2">
        <dgm:presLayoutVars>
          <dgm:chMax val="1"/>
          <dgm:bulletEnabled val="1"/>
        </dgm:presLayoutVars>
      </dgm:prSet>
      <dgm:spPr/>
      <dgm:t>
        <a:bodyPr/>
        <a:lstStyle/>
        <a:p>
          <a:endParaRPr lang="es-ES"/>
        </a:p>
      </dgm:t>
    </dgm:pt>
    <dgm:pt modelId="{255522B4-82D9-44E5-ADFB-5B942E79A27E}" type="pres">
      <dgm:prSet presAssocID="{1EEFEF90-4042-4F0C-BDAB-D53C31DD3D05}" presName="descendantText" presStyleLbl="alignAcc1" presStyleIdx="1" presStyleCnt="2">
        <dgm:presLayoutVars>
          <dgm:bulletEnabled val="1"/>
        </dgm:presLayoutVars>
      </dgm:prSet>
      <dgm:spPr/>
      <dgm:t>
        <a:bodyPr/>
        <a:lstStyle/>
        <a:p>
          <a:endParaRPr lang="es-ES"/>
        </a:p>
      </dgm:t>
    </dgm:pt>
  </dgm:ptLst>
  <dgm:cxnLst>
    <dgm:cxn modelId="{2C53093F-60FF-4655-9D30-211BADCC4B01}" srcId="{1DB2EEDD-6CE5-42BA-8713-F71A38965C1D}" destId="{1EEFEF90-4042-4F0C-BDAB-D53C31DD3D05}" srcOrd="1" destOrd="0" parTransId="{D6CC58DB-93AF-47A0-B556-454CEB061D07}" sibTransId="{CFDEEFE8-AA47-4AA0-93E7-1E6C1154C444}"/>
    <dgm:cxn modelId="{D503C27F-47E5-4475-B741-C37F88661CE9}" type="presOf" srcId="{1EEFEF90-4042-4F0C-BDAB-D53C31DD3D05}" destId="{C5B70013-6B80-47AC-A944-0FDE1DDD9265}" srcOrd="0" destOrd="0" presId="urn:microsoft.com/office/officeart/2005/8/layout/chevron2"/>
    <dgm:cxn modelId="{71730EC6-3F26-4C22-A9C9-D334A4576907}" type="presOf" srcId="{2F331219-6B0E-4F80-9486-DE89930E0AC9}" destId="{A9C251E5-785F-460C-9537-96E288972BA9}" srcOrd="0" destOrd="0" presId="urn:microsoft.com/office/officeart/2005/8/layout/chevron2"/>
    <dgm:cxn modelId="{8F18B690-98D8-4E0C-B600-8EF155956A54}" srcId="{2F331219-6B0E-4F80-9486-DE89930E0AC9}" destId="{B1BED74D-1986-40A4-8383-28196E9FC855}" srcOrd="0" destOrd="0" parTransId="{CD346151-EA2F-45EF-B69C-22E4A67BC613}" sibTransId="{E3B050E8-5175-4D1A-BE60-7E269298D8B0}"/>
    <dgm:cxn modelId="{68721969-AD0C-47FC-A270-297C1B051A27}" srcId="{1EEFEF90-4042-4F0C-BDAB-D53C31DD3D05}" destId="{1908927C-ACEE-4430-860A-38A7CC63D666}" srcOrd="0" destOrd="0" parTransId="{A3B7C90E-C0A4-4457-AF19-4A41BCE26FEA}" sibTransId="{B30AC85D-8DD6-4C53-B5F4-DF42D4FB50D2}"/>
    <dgm:cxn modelId="{393606CB-1BED-498B-B91B-ABAA1DBB0606}" srcId="{1DB2EEDD-6CE5-42BA-8713-F71A38965C1D}" destId="{2F331219-6B0E-4F80-9486-DE89930E0AC9}" srcOrd="0" destOrd="0" parTransId="{6BC7F1E9-800B-4A5A-84C7-0495077747CA}" sibTransId="{F5A9BEDB-2348-4308-938A-9837585DE4CE}"/>
    <dgm:cxn modelId="{6B1F2C04-92C7-4AFA-A9B1-C9B164ECBADC}" type="presOf" srcId="{1DB2EEDD-6CE5-42BA-8713-F71A38965C1D}" destId="{8843BBAB-B7CD-4A49-85B2-AF630725E40B}" srcOrd="0" destOrd="0" presId="urn:microsoft.com/office/officeart/2005/8/layout/chevron2"/>
    <dgm:cxn modelId="{714EDA2F-08DF-45F7-A813-E0305C6FE941}" type="presOf" srcId="{1908927C-ACEE-4430-860A-38A7CC63D666}" destId="{255522B4-82D9-44E5-ADFB-5B942E79A27E}" srcOrd="0" destOrd="0" presId="urn:microsoft.com/office/officeart/2005/8/layout/chevron2"/>
    <dgm:cxn modelId="{BFAD7AE7-A23E-43E2-BE63-BFE3769CD221}" type="presOf" srcId="{B1BED74D-1986-40A4-8383-28196E9FC855}" destId="{0506EBA2-ED7C-4B67-9FF2-397249F70D5B}" srcOrd="0" destOrd="0" presId="urn:microsoft.com/office/officeart/2005/8/layout/chevron2"/>
    <dgm:cxn modelId="{CE5C45C6-C3A4-4B36-BD4A-22160074ADE2}" type="presParOf" srcId="{8843BBAB-B7CD-4A49-85B2-AF630725E40B}" destId="{D3965979-A8A9-49B8-9B17-3AC852F2C1E9}" srcOrd="0" destOrd="0" presId="urn:microsoft.com/office/officeart/2005/8/layout/chevron2"/>
    <dgm:cxn modelId="{8A120653-6C3E-4179-8952-86E6231967A5}" type="presParOf" srcId="{D3965979-A8A9-49B8-9B17-3AC852F2C1E9}" destId="{A9C251E5-785F-460C-9537-96E288972BA9}" srcOrd="0" destOrd="0" presId="urn:microsoft.com/office/officeart/2005/8/layout/chevron2"/>
    <dgm:cxn modelId="{4D80E418-A425-4F5B-A714-339414BBE124}" type="presParOf" srcId="{D3965979-A8A9-49B8-9B17-3AC852F2C1E9}" destId="{0506EBA2-ED7C-4B67-9FF2-397249F70D5B}" srcOrd="1" destOrd="0" presId="urn:microsoft.com/office/officeart/2005/8/layout/chevron2"/>
    <dgm:cxn modelId="{FCABBDF3-F83D-4619-965A-ACE266827742}" type="presParOf" srcId="{8843BBAB-B7CD-4A49-85B2-AF630725E40B}" destId="{AE2C0EEC-4EDF-4C9B-9689-A8C0EE8C519B}" srcOrd="1" destOrd="0" presId="urn:microsoft.com/office/officeart/2005/8/layout/chevron2"/>
    <dgm:cxn modelId="{F3DCCF09-D18B-47C7-92E1-6DECC5A4A69A}" type="presParOf" srcId="{8843BBAB-B7CD-4A49-85B2-AF630725E40B}" destId="{113A8309-88CA-4B9E-9C57-1CC4881ED5DE}" srcOrd="2" destOrd="0" presId="urn:microsoft.com/office/officeart/2005/8/layout/chevron2"/>
    <dgm:cxn modelId="{EAFB2139-AD0E-463D-BE5C-14DE744E22FF}" type="presParOf" srcId="{113A8309-88CA-4B9E-9C57-1CC4881ED5DE}" destId="{C5B70013-6B80-47AC-A944-0FDE1DDD9265}" srcOrd="0" destOrd="0" presId="urn:microsoft.com/office/officeart/2005/8/layout/chevron2"/>
    <dgm:cxn modelId="{5BB8489F-FA27-483D-A40D-32255370F088}" type="presParOf" srcId="{113A8309-88CA-4B9E-9C57-1CC4881ED5DE}" destId="{255522B4-82D9-44E5-ADFB-5B942E79A27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0E849-9B65-4CF1-937A-9240835277DD}">
      <dsp:nvSpPr>
        <dsp:cNvPr id="0" name=""/>
        <dsp:cNvSpPr/>
      </dsp:nvSpPr>
      <dsp:spPr>
        <a:xfrm>
          <a:off x="5562754" y="0"/>
          <a:ext cx="2171931"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PE" sz="2500" kern="1200" dirty="0" smtClean="0"/>
            <a:t>Desempeño</a:t>
          </a:r>
          <a:endParaRPr lang="es-ES_tradnl" sz="2500" kern="1200" dirty="0"/>
        </a:p>
      </dsp:txBody>
      <dsp:txXfrm>
        <a:off x="5562754" y="0"/>
        <a:ext cx="2171931" cy="1357788"/>
      </dsp:txXfrm>
    </dsp:sp>
    <dsp:sp modelId="{9E79D8F7-F7C4-488F-9661-E195B5E02EA9}">
      <dsp:nvSpPr>
        <dsp:cNvPr id="0" name=""/>
        <dsp:cNvSpPr/>
      </dsp:nvSpPr>
      <dsp:spPr>
        <a:xfrm>
          <a:off x="3028834" y="0"/>
          <a:ext cx="2171931"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PE" sz="2500" kern="1200" dirty="0" smtClean="0"/>
            <a:t>Competencia</a:t>
          </a:r>
          <a:endParaRPr lang="es-ES_tradnl" sz="2500" kern="1200" dirty="0"/>
        </a:p>
      </dsp:txBody>
      <dsp:txXfrm>
        <a:off x="3028834" y="0"/>
        <a:ext cx="2171931" cy="1357788"/>
      </dsp:txXfrm>
    </dsp:sp>
    <dsp:sp modelId="{03A28A0F-9870-44D1-B958-08EBDD499FCE}">
      <dsp:nvSpPr>
        <dsp:cNvPr id="0" name=""/>
        <dsp:cNvSpPr/>
      </dsp:nvSpPr>
      <dsp:spPr>
        <a:xfrm>
          <a:off x="494913" y="0"/>
          <a:ext cx="2171931"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PE" sz="2500" kern="1200" dirty="0" smtClean="0"/>
            <a:t>Dominio</a:t>
          </a:r>
          <a:endParaRPr lang="es-ES_tradnl" sz="2500" kern="1200" dirty="0"/>
        </a:p>
      </dsp:txBody>
      <dsp:txXfrm>
        <a:off x="494913" y="0"/>
        <a:ext cx="2171931" cy="1357788"/>
      </dsp:txXfrm>
    </dsp:sp>
    <dsp:sp modelId="{9C23C3A1-F2BA-4B33-911D-478BF072C0E9}">
      <dsp:nvSpPr>
        <dsp:cNvPr id="0" name=""/>
        <dsp:cNvSpPr/>
      </dsp:nvSpPr>
      <dsp:spPr>
        <a:xfrm>
          <a:off x="675907" y="2659050"/>
          <a:ext cx="1809943" cy="90497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t>Enseñanza</a:t>
          </a:r>
          <a:endParaRPr lang="es-ES_tradnl" sz="1300" kern="1200" dirty="0"/>
        </a:p>
      </dsp:txBody>
      <dsp:txXfrm>
        <a:off x="702413" y="2685556"/>
        <a:ext cx="1756931" cy="851959"/>
      </dsp:txXfrm>
    </dsp:sp>
    <dsp:sp modelId="{14E89BCE-C8D8-4128-AF4C-BD66E233890F}">
      <dsp:nvSpPr>
        <dsp:cNvPr id="0" name=""/>
        <dsp:cNvSpPr/>
      </dsp:nvSpPr>
      <dsp:spPr>
        <a:xfrm rot="18770822">
          <a:off x="2315537" y="2703271"/>
          <a:ext cx="1064604" cy="35991"/>
        </a:xfrm>
        <a:custGeom>
          <a:avLst/>
          <a:gdLst/>
          <a:ahLst/>
          <a:cxnLst/>
          <a:rect l="0" t="0" r="0" b="0"/>
          <a:pathLst>
            <a:path>
              <a:moveTo>
                <a:pt x="0" y="17995"/>
              </a:moveTo>
              <a:lnTo>
                <a:pt x="1064604" y="1799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2821224" y="2694651"/>
        <a:ext cx="53230" cy="53230"/>
      </dsp:txXfrm>
    </dsp:sp>
    <dsp:sp modelId="{A50BBE27-6889-42BF-94DB-AC0D3C7EED21}">
      <dsp:nvSpPr>
        <dsp:cNvPr id="0" name=""/>
        <dsp:cNvSpPr/>
      </dsp:nvSpPr>
      <dsp:spPr>
        <a:xfrm>
          <a:off x="3209828" y="1878512"/>
          <a:ext cx="1809943" cy="904971"/>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t>Crea un clima propicio para el aprendizaje</a:t>
          </a:r>
          <a:endParaRPr lang="es-ES_tradnl" sz="1300" kern="1200" dirty="0"/>
        </a:p>
      </dsp:txBody>
      <dsp:txXfrm>
        <a:off x="3236334" y="1905018"/>
        <a:ext cx="1756931" cy="851959"/>
      </dsp:txXfrm>
    </dsp:sp>
    <dsp:sp modelId="{6C2916AC-1EF0-4F1D-BCE8-A9C9C03158D9}">
      <dsp:nvSpPr>
        <dsp:cNvPr id="0" name=""/>
        <dsp:cNvSpPr/>
      </dsp:nvSpPr>
      <dsp:spPr>
        <a:xfrm rot="19457599">
          <a:off x="4935969" y="2052823"/>
          <a:ext cx="891580" cy="35991"/>
        </a:xfrm>
        <a:custGeom>
          <a:avLst/>
          <a:gdLst/>
          <a:ahLst/>
          <a:cxnLst/>
          <a:rect l="0" t="0" r="0" b="0"/>
          <a:pathLst>
            <a:path>
              <a:moveTo>
                <a:pt x="0" y="17995"/>
              </a:moveTo>
              <a:lnTo>
                <a:pt x="891580" y="17995"/>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5359470" y="2048529"/>
        <a:ext cx="44579" cy="44579"/>
      </dsp:txXfrm>
    </dsp:sp>
    <dsp:sp modelId="{5D6A17AB-89D2-44C4-8F6D-4CF1AC6D2F55}">
      <dsp:nvSpPr>
        <dsp:cNvPr id="0" name=""/>
        <dsp:cNvSpPr/>
      </dsp:nvSpPr>
      <dsp:spPr>
        <a:xfrm>
          <a:off x="5743748" y="1358153"/>
          <a:ext cx="1809943" cy="90497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t>Construye relaciones interpersonales con entre todos los estudiantes </a:t>
          </a:r>
          <a:endParaRPr lang="es-ES_tradnl" sz="1300" kern="1200" dirty="0"/>
        </a:p>
      </dsp:txBody>
      <dsp:txXfrm>
        <a:off x="5770254" y="1384659"/>
        <a:ext cx="1756931" cy="851959"/>
      </dsp:txXfrm>
    </dsp:sp>
    <dsp:sp modelId="{F0479D29-A3AE-477F-813F-A21CE05EC418}">
      <dsp:nvSpPr>
        <dsp:cNvPr id="0" name=""/>
        <dsp:cNvSpPr/>
      </dsp:nvSpPr>
      <dsp:spPr>
        <a:xfrm rot="2142401">
          <a:off x="4935969" y="2573181"/>
          <a:ext cx="891580" cy="35991"/>
        </a:xfrm>
        <a:custGeom>
          <a:avLst/>
          <a:gdLst/>
          <a:ahLst/>
          <a:cxnLst/>
          <a:rect l="0" t="0" r="0" b="0"/>
          <a:pathLst>
            <a:path>
              <a:moveTo>
                <a:pt x="0" y="17995"/>
              </a:moveTo>
              <a:lnTo>
                <a:pt x="891580" y="17995"/>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5359470" y="2568887"/>
        <a:ext cx="44579" cy="44579"/>
      </dsp:txXfrm>
    </dsp:sp>
    <dsp:sp modelId="{9F806C24-9EED-4574-B403-BBDA2FE573F0}">
      <dsp:nvSpPr>
        <dsp:cNvPr id="0" name=""/>
        <dsp:cNvSpPr/>
      </dsp:nvSpPr>
      <dsp:spPr>
        <a:xfrm>
          <a:off x="5743748" y="2398870"/>
          <a:ext cx="1809943" cy="90497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t>Orienta su práctica a conseguir logros en todos sus estudiantes</a:t>
          </a:r>
          <a:endParaRPr lang="es-ES_tradnl" sz="1300" kern="1200" dirty="0"/>
        </a:p>
      </dsp:txBody>
      <dsp:txXfrm>
        <a:off x="5770254" y="2425376"/>
        <a:ext cx="1756931" cy="851959"/>
      </dsp:txXfrm>
    </dsp:sp>
    <dsp:sp modelId="{DCC041A8-1A26-40D2-B77D-57C3B01E1176}">
      <dsp:nvSpPr>
        <dsp:cNvPr id="0" name=""/>
        <dsp:cNvSpPr/>
      </dsp:nvSpPr>
      <dsp:spPr>
        <a:xfrm rot="2829178">
          <a:off x="2315537" y="3483809"/>
          <a:ext cx="1064604" cy="35991"/>
        </a:xfrm>
        <a:custGeom>
          <a:avLst/>
          <a:gdLst/>
          <a:ahLst/>
          <a:cxnLst/>
          <a:rect l="0" t="0" r="0" b="0"/>
          <a:pathLst>
            <a:path>
              <a:moveTo>
                <a:pt x="0" y="17995"/>
              </a:moveTo>
              <a:lnTo>
                <a:pt x="1064604" y="1799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2821224" y="3475189"/>
        <a:ext cx="53230" cy="53230"/>
      </dsp:txXfrm>
    </dsp:sp>
    <dsp:sp modelId="{E01D804E-25A6-404E-AA5E-1452ABD77820}">
      <dsp:nvSpPr>
        <dsp:cNvPr id="0" name=""/>
        <dsp:cNvSpPr/>
      </dsp:nvSpPr>
      <dsp:spPr>
        <a:xfrm>
          <a:off x="3209828" y="3439588"/>
          <a:ext cx="1809943" cy="904971"/>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t>Conduce el proceso de enseñanza</a:t>
          </a:r>
          <a:endParaRPr lang="es-ES_tradnl" sz="1300" kern="1200" dirty="0"/>
        </a:p>
      </dsp:txBody>
      <dsp:txXfrm>
        <a:off x="3236334" y="3466094"/>
        <a:ext cx="1756931" cy="851959"/>
      </dsp:txXfrm>
    </dsp:sp>
    <dsp:sp modelId="{176063A2-5593-404A-8D90-514E7197F3CE}">
      <dsp:nvSpPr>
        <dsp:cNvPr id="0" name=""/>
        <dsp:cNvSpPr/>
      </dsp:nvSpPr>
      <dsp:spPr>
        <a:xfrm>
          <a:off x="5019771" y="3874078"/>
          <a:ext cx="723977" cy="35991"/>
        </a:xfrm>
        <a:custGeom>
          <a:avLst/>
          <a:gdLst/>
          <a:ahLst/>
          <a:cxnLst/>
          <a:rect l="0" t="0" r="0" b="0"/>
          <a:pathLst>
            <a:path>
              <a:moveTo>
                <a:pt x="0" y="17995"/>
              </a:moveTo>
              <a:lnTo>
                <a:pt x="723977" y="17995"/>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5363660" y="3873974"/>
        <a:ext cx="36198" cy="36198"/>
      </dsp:txXfrm>
    </dsp:sp>
    <dsp:sp modelId="{CC9B756F-4D77-49FF-BE0F-A542ECAF14D3}">
      <dsp:nvSpPr>
        <dsp:cNvPr id="0" name=""/>
        <dsp:cNvSpPr/>
      </dsp:nvSpPr>
      <dsp:spPr>
        <a:xfrm>
          <a:off x="5743748" y="3439588"/>
          <a:ext cx="1809943" cy="90497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PE" sz="1300" kern="1200" dirty="0" smtClean="0"/>
            <a:t>Constata que todos los estudiantes comprenden los propósitos de la sesión de aprendizaje </a:t>
          </a:r>
          <a:endParaRPr lang="es-ES_tradnl" sz="1300" kern="1200" dirty="0"/>
        </a:p>
      </dsp:txBody>
      <dsp:txXfrm>
        <a:off x="5770254" y="3466094"/>
        <a:ext cx="1756931" cy="851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27CA-ECB1-41DF-B2AB-A3955BCF646D}">
      <dsp:nvSpPr>
        <dsp:cNvPr id="0" name=""/>
        <dsp:cNvSpPr/>
      </dsp:nvSpPr>
      <dsp:spPr>
        <a:xfrm rot="5400000">
          <a:off x="-381673" y="384812"/>
          <a:ext cx="2544487" cy="1781141"/>
        </a:xfrm>
        <a:prstGeom prst="chevron">
          <a:avLst/>
        </a:prstGeom>
        <a:solidFill>
          <a:schemeClr val="accent3">
            <a:lumMod val="7500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_tradnl" sz="2800" kern="1200" dirty="0" smtClean="0"/>
        </a:p>
        <a:p>
          <a:pPr lvl="0" algn="ctr" defTabSz="1244600">
            <a:lnSpc>
              <a:spcPct val="90000"/>
            </a:lnSpc>
            <a:spcBef>
              <a:spcPct val="0"/>
            </a:spcBef>
            <a:spcAft>
              <a:spcPct val="35000"/>
            </a:spcAft>
          </a:pPr>
          <a:r>
            <a:rPr lang="es-ES_tradnl" sz="2800" b="1" kern="1200" dirty="0" smtClean="0">
              <a:effectLst>
                <a:outerShdw blurRad="38100" dist="38100" dir="2700000" algn="tl">
                  <a:srgbClr val="000000">
                    <a:alpha val="43137"/>
                  </a:srgbClr>
                </a:outerShdw>
              </a:effectLst>
            </a:rPr>
            <a:t>1</a:t>
          </a:r>
          <a:endParaRPr lang="es-ES_tradnl" sz="2800" b="1" kern="1200" dirty="0">
            <a:effectLst>
              <a:outerShdw blurRad="38100" dist="38100" dir="2700000" algn="tl">
                <a:srgbClr val="000000">
                  <a:alpha val="43137"/>
                </a:srgbClr>
              </a:outerShdw>
            </a:effectLst>
          </a:endParaRPr>
        </a:p>
      </dsp:txBody>
      <dsp:txXfrm rot="-5400000">
        <a:off x="1" y="893710"/>
        <a:ext cx="1781141" cy="763346"/>
      </dsp:txXfrm>
    </dsp:sp>
    <dsp:sp modelId="{86AD3E6F-1FD8-4BBB-B96A-61C176E043E7}">
      <dsp:nvSpPr>
        <dsp:cNvPr id="0" name=""/>
        <dsp:cNvSpPr/>
      </dsp:nvSpPr>
      <dsp:spPr>
        <a:xfrm rot="5400000">
          <a:off x="4311649" y="-2527369"/>
          <a:ext cx="1654786" cy="6715802"/>
        </a:xfrm>
        <a:prstGeom prst="round2SameRect">
          <a:avLst/>
        </a:prstGeom>
        <a:solidFill>
          <a:schemeClr val="accent3">
            <a:lumMod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s-ES_tradnl" sz="2100" b="1" kern="1200" dirty="0" smtClean="0">
              <a:solidFill>
                <a:schemeClr val="bg1"/>
              </a:solidFill>
            </a:rPr>
            <a:t>CONOCE Y COMPRENDE</a:t>
          </a:r>
          <a:r>
            <a:rPr lang="es-ES_tradnl" sz="2100" kern="1200" dirty="0" smtClean="0">
              <a:solidFill>
                <a:schemeClr val="bg1"/>
              </a:solidFill>
            </a:rPr>
            <a:t> las características de todos sus estudiantes y sus contextos, los contenidos disciplinares que enseña, los enfoques y procesos pedagógicos, con el propósito de promover capacidades de alto nivel y su formación integral. </a:t>
          </a:r>
          <a:endParaRPr lang="es-ES" sz="2100" kern="1200" dirty="0">
            <a:solidFill>
              <a:schemeClr val="bg1"/>
            </a:solidFill>
          </a:endParaRPr>
        </a:p>
      </dsp:txBody>
      <dsp:txXfrm rot="-5400000">
        <a:off x="1781141" y="83919"/>
        <a:ext cx="6635022" cy="1493226"/>
      </dsp:txXfrm>
    </dsp:sp>
    <dsp:sp modelId="{92A256FD-7F16-4FDD-8765-F141C5D8D4A3}">
      <dsp:nvSpPr>
        <dsp:cNvPr id="0" name=""/>
        <dsp:cNvSpPr/>
      </dsp:nvSpPr>
      <dsp:spPr>
        <a:xfrm rot="5400000">
          <a:off x="-381673" y="2646042"/>
          <a:ext cx="2544487" cy="1781141"/>
        </a:xfrm>
        <a:prstGeom prst="chevron">
          <a:avLst/>
        </a:prstGeom>
        <a:solidFill>
          <a:schemeClr val="accent3">
            <a:lumMod val="7500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_tradnl" sz="2800" b="1" kern="1200" dirty="0" smtClean="0"/>
        </a:p>
        <a:p>
          <a:pPr lvl="0" algn="ctr" defTabSz="1244600">
            <a:lnSpc>
              <a:spcPct val="90000"/>
            </a:lnSpc>
            <a:spcBef>
              <a:spcPct val="0"/>
            </a:spcBef>
            <a:spcAft>
              <a:spcPct val="35000"/>
            </a:spcAft>
          </a:pPr>
          <a:r>
            <a:rPr lang="es-ES_tradnl" sz="2800" b="1" kern="1200" dirty="0" smtClean="0">
              <a:effectLst>
                <a:outerShdw blurRad="38100" dist="38100" dir="2700000" algn="tl">
                  <a:srgbClr val="000000">
                    <a:alpha val="43137"/>
                  </a:srgbClr>
                </a:outerShdw>
              </a:effectLst>
            </a:rPr>
            <a:t>2</a:t>
          </a:r>
          <a:endParaRPr lang="es-ES_tradnl" sz="2800" kern="1200" dirty="0">
            <a:effectLst>
              <a:outerShdw blurRad="38100" dist="38100" dir="2700000" algn="tl">
                <a:srgbClr val="000000">
                  <a:alpha val="43137"/>
                </a:srgbClr>
              </a:outerShdw>
            </a:effectLst>
          </a:endParaRPr>
        </a:p>
      </dsp:txBody>
      <dsp:txXfrm rot="-5400000">
        <a:off x="1" y="3154940"/>
        <a:ext cx="1781141" cy="763346"/>
      </dsp:txXfrm>
    </dsp:sp>
    <dsp:sp modelId="{C8AEAC62-FAE4-492E-8D0F-1CC81851B5B0}">
      <dsp:nvSpPr>
        <dsp:cNvPr id="0" name=""/>
        <dsp:cNvSpPr/>
      </dsp:nvSpPr>
      <dsp:spPr>
        <a:xfrm rot="5400000">
          <a:off x="4312084" y="-266573"/>
          <a:ext cx="1653916" cy="6715802"/>
        </a:xfrm>
        <a:prstGeom prst="round2SameRect">
          <a:avLst/>
        </a:prstGeom>
        <a:solidFill>
          <a:schemeClr val="accent3">
            <a:lumMod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s-ES_tradnl" sz="2100" b="1" kern="1200" dirty="0" smtClean="0">
              <a:solidFill>
                <a:schemeClr val="bg1"/>
              </a:solidFill>
            </a:rPr>
            <a:t>PLANIFICA</a:t>
          </a:r>
          <a:r>
            <a:rPr lang="es-ES_tradnl" sz="2100" kern="1200" dirty="0" smtClean="0">
              <a:solidFill>
                <a:schemeClr val="bg1"/>
              </a:solidFill>
            </a:rPr>
            <a:t> </a:t>
          </a:r>
          <a:r>
            <a:rPr lang="es-ES_tradnl" sz="2100" b="1" kern="1200" dirty="0" smtClean="0">
              <a:solidFill>
                <a:schemeClr val="bg1"/>
              </a:solidFill>
            </a:rPr>
            <a:t>LA  ENSEÑANZA</a:t>
          </a:r>
          <a:r>
            <a:rPr lang="es-ES_tradnl" sz="2100" kern="1200" dirty="0" smtClean="0">
              <a:solidFill>
                <a:schemeClr val="bg1"/>
              </a:solidFill>
            </a:rPr>
            <a:t> de forma colegiada garantizando la  coherencia entre los aprendizajes que quiere lograr en sus estudiantes, el proceso pedagógico, el uso de los recursos disponibles y la evaluación,  en una programación curricular en permanente revisión.</a:t>
          </a:r>
          <a:endParaRPr lang="es-ES" sz="2100" kern="1200" dirty="0">
            <a:solidFill>
              <a:schemeClr val="bg1"/>
            </a:solidFill>
          </a:endParaRPr>
        </a:p>
      </dsp:txBody>
      <dsp:txXfrm rot="-5400000">
        <a:off x="1781141" y="2345108"/>
        <a:ext cx="6635064" cy="1492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5F3F3-9770-498A-8F23-4D76E73E8063}">
      <dsp:nvSpPr>
        <dsp:cNvPr id="0" name=""/>
        <dsp:cNvSpPr/>
      </dsp:nvSpPr>
      <dsp:spPr>
        <a:xfrm rot="5400000">
          <a:off x="-256728" y="256736"/>
          <a:ext cx="1711524" cy="1198066"/>
        </a:xfrm>
        <a:prstGeom prst="chevron">
          <a:avLst/>
        </a:prstGeom>
        <a:solidFill>
          <a:srgbClr val="66990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S_tradnl" sz="2800" b="1" kern="1200" dirty="0" smtClean="0">
            <a:solidFill>
              <a:schemeClr val="bg1"/>
            </a:solidFill>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s-ES_tradnl" sz="2800" b="1" kern="1200" dirty="0" smtClean="0">
              <a:solidFill>
                <a:schemeClr val="bg1"/>
              </a:solidFill>
              <a:effectLst>
                <a:outerShdw blurRad="38100" dist="38100" dir="2700000" algn="tl">
                  <a:srgbClr val="000000">
                    <a:alpha val="43137"/>
                  </a:srgbClr>
                </a:outerShdw>
              </a:effectLst>
            </a:rPr>
            <a:t>1</a:t>
          </a:r>
          <a:endParaRPr lang="es-ES_tradnl" sz="2800" kern="1200" dirty="0">
            <a:solidFill>
              <a:schemeClr val="bg1"/>
            </a:solidFill>
            <a:effectLst>
              <a:outerShdw blurRad="38100" dist="38100" dir="2700000" algn="tl">
                <a:srgbClr val="000000">
                  <a:alpha val="43137"/>
                </a:srgbClr>
              </a:outerShdw>
            </a:effectLst>
          </a:endParaRPr>
        </a:p>
      </dsp:txBody>
      <dsp:txXfrm rot="-5400000">
        <a:off x="1" y="599040"/>
        <a:ext cx="1198066" cy="513458"/>
      </dsp:txXfrm>
    </dsp:sp>
    <dsp:sp modelId="{BA130D7F-E600-417B-894B-C6052DCEAEED}">
      <dsp:nvSpPr>
        <dsp:cNvPr id="0" name=""/>
        <dsp:cNvSpPr/>
      </dsp:nvSpPr>
      <dsp:spPr>
        <a:xfrm rot="5400000">
          <a:off x="4185899" y="-2985155"/>
          <a:ext cx="1113075" cy="7088741"/>
        </a:xfrm>
        <a:prstGeom prst="round2SameRect">
          <a:avLst/>
        </a:prstGeom>
        <a:solidFill>
          <a:srgbClr val="669900">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_tradnl" sz="1600" b="1" kern="1200" dirty="0" smtClean="0">
              <a:solidFill>
                <a:schemeClr val="bg1"/>
              </a:solidFill>
            </a:rPr>
            <a:t>CREA UN CLIMA PROPICIO PARA EL APRENDIZAJE</a:t>
          </a:r>
          <a:r>
            <a:rPr lang="es-ES_tradnl" sz="1600" kern="1200" dirty="0" smtClean="0">
              <a:solidFill>
                <a:schemeClr val="bg1"/>
              </a:solidFill>
            </a:rPr>
            <a:t>,  la convivencia democrática y la vivencia  de la diversidad en todas sus expresiones  con miras a  formar ciudadanos críticos e interculturales.</a:t>
          </a:r>
          <a:endParaRPr lang="es-ES" sz="1600" kern="1200" dirty="0">
            <a:solidFill>
              <a:schemeClr val="bg1"/>
            </a:solidFill>
          </a:endParaRPr>
        </a:p>
      </dsp:txBody>
      <dsp:txXfrm rot="-5400000">
        <a:off x="1198066" y="57014"/>
        <a:ext cx="7034405" cy="1004403"/>
      </dsp:txXfrm>
    </dsp:sp>
    <dsp:sp modelId="{AFAB2E56-5281-4E2A-899E-AB88E2685D0E}">
      <dsp:nvSpPr>
        <dsp:cNvPr id="0" name=""/>
        <dsp:cNvSpPr/>
      </dsp:nvSpPr>
      <dsp:spPr>
        <a:xfrm rot="5400000">
          <a:off x="-256728" y="1778085"/>
          <a:ext cx="1711524" cy="1198066"/>
        </a:xfrm>
        <a:prstGeom prst="chevron">
          <a:avLst/>
        </a:prstGeom>
        <a:solidFill>
          <a:srgbClr val="66990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s-ES_tradnl" sz="1300" b="1" kern="1200" dirty="0" smtClean="0">
            <a:solidFill>
              <a:schemeClr val="tx1"/>
            </a:solidFill>
          </a:endParaRPr>
        </a:p>
        <a:p>
          <a:pPr lvl="0" algn="ctr" defTabSz="577850">
            <a:lnSpc>
              <a:spcPct val="90000"/>
            </a:lnSpc>
            <a:spcBef>
              <a:spcPct val="0"/>
            </a:spcBef>
            <a:spcAft>
              <a:spcPct val="35000"/>
            </a:spcAft>
          </a:pPr>
          <a:r>
            <a:rPr lang="es-ES_tradnl" sz="2800" b="1" kern="1200" dirty="0" smtClean="0">
              <a:solidFill>
                <a:schemeClr val="bg1"/>
              </a:solidFill>
              <a:effectLst>
                <a:outerShdw blurRad="38100" dist="38100" dir="2700000" algn="tl">
                  <a:srgbClr val="000000">
                    <a:alpha val="43137"/>
                  </a:srgbClr>
                </a:outerShdw>
              </a:effectLst>
            </a:rPr>
            <a:t>2</a:t>
          </a:r>
          <a:endParaRPr lang="es-ES_tradnl" sz="2800" kern="1200" dirty="0">
            <a:solidFill>
              <a:schemeClr val="bg1"/>
            </a:solidFill>
            <a:effectLst>
              <a:outerShdw blurRad="38100" dist="38100" dir="2700000" algn="tl">
                <a:srgbClr val="000000">
                  <a:alpha val="43137"/>
                </a:srgbClr>
              </a:outerShdw>
            </a:effectLst>
          </a:endParaRPr>
        </a:p>
      </dsp:txBody>
      <dsp:txXfrm rot="-5400000">
        <a:off x="1" y="2120389"/>
        <a:ext cx="1198066" cy="513458"/>
      </dsp:txXfrm>
    </dsp:sp>
    <dsp:sp modelId="{1995A5AA-B6BF-4844-9F3C-1E49E75745D0}">
      <dsp:nvSpPr>
        <dsp:cNvPr id="0" name=""/>
        <dsp:cNvSpPr/>
      </dsp:nvSpPr>
      <dsp:spPr>
        <a:xfrm rot="5400000">
          <a:off x="4186192" y="-1466768"/>
          <a:ext cx="1112490" cy="7088741"/>
        </a:xfrm>
        <a:prstGeom prst="round2SameRect">
          <a:avLst/>
        </a:prstGeom>
        <a:solidFill>
          <a:srgbClr val="669900">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_tradnl" sz="1600" b="1" kern="1200" dirty="0" smtClean="0">
              <a:solidFill>
                <a:schemeClr val="bg1"/>
              </a:solidFill>
            </a:rPr>
            <a:t> CONDUCE EL PROCESO DE ENSEÑANZA </a:t>
          </a:r>
          <a:r>
            <a:rPr lang="es-ES_tradnl" sz="1600" kern="1200" dirty="0" smtClean="0">
              <a:solidFill>
                <a:schemeClr val="bg1"/>
              </a:solidFill>
            </a:rPr>
            <a:t>con dominio de los contenidos disciplinares y el uso de estrategias y recursos pertinentes, para que todos los estudiantes aprendan de manera reflexiva y crítica en torno a la solución de problemas relacionados con sus experiencias, intereses y contextos culturales.</a:t>
          </a:r>
          <a:endParaRPr lang="es-ES" sz="1600" kern="1200" dirty="0">
            <a:solidFill>
              <a:schemeClr val="bg1"/>
            </a:solidFill>
          </a:endParaRPr>
        </a:p>
      </dsp:txBody>
      <dsp:txXfrm rot="-5400000">
        <a:off x="1198067" y="1575664"/>
        <a:ext cx="7034434" cy="1003876"/>
      </dsp:txXfrm>
    </dsp:sp>
    <dsp:sp modelId="{2E610556-2720-4DF0-BEBD-C6EA10A03972}">
      <dsp:nvSpPr>
        <dsp:cNvPr id="0" name=""/>
        <dsp:cNvSpPr/>
      </dsp:nvSpPr>
      <dsp:spPr>
        <a:xfrm rot="5400000">
          <a:off x="-256728" y="3296765"/>
          <a:ext cx="1711524" cy="1198066"/>
        </a:xfrm>
        <a:prstGeom prst="chevron">
          <a:avLst/>
        </a:prstGeom>
        <a:solidFill>
          <a:srgbClr val="66990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s-ES_tradnl" sz="1300" b="1" kern="1200" dirty="0" smtClean="0">
            <a:solidFill>
              <a:schemeClr val="bg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r>
            <a:rPr lang="es-ES_tradnl" sz="2800" b="1" kern="1200" dirty="0" smtClean="0">
              <a:solidFill>
                <a:schemeClr val="bg1"/>
              </a:solidFill>
              <a:effectLst>
                <a:outerShdw blurRad="38100" dist="38100" dir="2700000" algn="tl">
                  <a:srgbClr val="000000">
                    <a:alpha val="43137"/>
                  </a:srgbClr>
                </a:outerShdw>
              </a:effectLst>
            </a:rPr>
            <a:t>3 </a:t>
          </a:r>
          <a:endParaRPr lang="es-ES_tradnl" sz="2800" kern="1200" dirty="0">
            <a:solidFill>
              <a:schemeClr val="bg1"/>
            </a:solidFill>
            <a:effectLst>
              <a:outerShdw blurRad="38100" dist="38100" dir="2700000" algn="tl">
                <a:srgbClr val="000000">
                  <a:alpha val="43137"/>
                </a:srgbClr>
              </a:outerShdw>
            </a:effectLst>
          </a:endParaRPr>
        </a:p>
      </dsp:txBody>
      <dsp:txXfrm rot="-5400000">
        <a:off x="1" y="3639069"/>
        <a:ext cx="1198066" cy="513458"/>
      </dsp:txXfrm>
    </dsp:sp>
    <dsp:sp modelId="{EFECE2D8-8504-41A3-8E3D-35CFE619E464}">
      <dsp:nvSpPr>
        <dsp:cNvPr id="0" name=""/>
        <dsp:cNvSpPr/>
      </dsp:nvSpPr>
      <dsp:spPr>
        <a:xfrm rot="5400000">
          <a:off x="4186192" y="51911"/>
          <a:ext cx="1112490" cy="7088741"/>
        </a:xfrm>
        <a:prstGeom prst="round2SameRect">
          <a:avLst/>
        </a:prstGeom>
        <a:solidFill>
          <a:srgbClr val="669900">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_tradnl" sz="1600" b="1" kern="1200" dirty="0" smtClean="0">
              <a:solidFill>
                <a:schemeClr val="bg1"/>
              </a:solidFill>
            </a:rPr>
            <a:t>EVALÚA PERMANENTEMENTE EL APRENDIZAJE </a:t>
          </a:r>
          <a:r>
            <a:rPr lang="es-ES_tradnl" sz="1600" kern="1200" dirty="0" smtClean="0">
              <a:solidFill>
                <a:schemeClr val="bg1"/>
              </a:solidFill>
            </a:rPr>
            <a:t>de acuerdo a los objetivos institucionales previstos, para tomar decisiones y retroalimentar a sus estudiantes y a la comunidad educativa, teniendo en cuenta las diferencias individuales y contextos culturales.</a:t>
          </a:r>
          <a:endParaRPr lang="es-ES" sz="1600" kern="1200" dirty="0">
            <a:solidFill>
              <a:schemeClr val="bg1"/>
            </a:solidFill>
          </a:endParaRPr>
        </a:p>
      </dsp:txBody>
      <dsp:txXfrm rot="-5400000">
        <a:off x="1198067" y="3094344"/>
        <a:ext cx="7034434" cy="1003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CF6F-0D82-4D3A-8C76-BDE3B7B52E1B}">
      <dsp:nvSpPr>
        <dsp:cNvPr id="0" name=""/>
        <dsp:cNvSpPr/>
      </dsp:nvSpPr>
      <dsp:spPr>
        <a:xfrm rot="5400000">
          <a:off x="-360310" y="363373"/>
          <a:ext cx="2402069" cy="1681448"/>
        </a:xfrm>
        <a:prstGeom prst="chevron">
          <a:avLst/>
        </a:prstGeom>
        <a:solidFill>
          <a:schemeClr val="accent1">
            <a:lumMod val="7500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b="1" kern="1200" dirty="0" smtClean="0">
              <a:effectLst>
                <a:outerShdw blurRad="38100" dist="38100" dir="2700000" algn="tl">
                  <a:srgbClr val="000000">
                    <a:alpha val="43137"/>
                  </a:srgbClr>
                </a:outerShdw>
              </a:effectLst>
            </a:rPr>
            <a:t>1</a:t>
          </a:r>
          <a:endParaRPr lang="es-ES_tradnl" sz="2400" b="1" kern="1200" dirty="0">
            <a:effectLst>
              <a:outerShdw blurRad="38100" dist="38100" dir="2700000" algn="tl">
                <a:srgbClr val="000000">
                  <a:alpha val="43137"/>
                </a:srgbClr>
              </a:outerShdw>
            </a:effectLst>
          </a:endParaRPr>
        </a:p>
      </dsp:txBody>
      <dsp:txXfrm rot="-5400000">
        <a:off x="1" y="843786"/>
        <a:ext cx="1681448" cy="720621"/>
      </dsp:txXfrm>
    </dsp:sp>
    <dsp:sp modelId="{6AAEB676-C8F3-4975-AE08-FB2DF690C3FE}">
      <dsp:nvSpPr>
        <dsp:cNvPr id="0" name=""/>
        <dsp:cNvSpPr/>
      </dsp:nvSpPr>
      <dsp:spPr>
        <a:xfrm rot="5400000">
          <a:off x="4174851" y="-2490340"/>
          <a:ext cx="1561345" cy="6548151"/>
        </a:xfrm>
        <a:prstGeom prst="round2SameRect">
          <a:avLst/>
        </a:prstGeom>
        <a:solidFill>
          <a:schemeClr val="accent1">
            <a:lumMod val="75000"/>
            <a:alpha val="8980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s-ES_tradnl" sz="1900" kern="1200" dirty="0" smtClean="0">
              <a:solidFill>
                <a:schemeClr val="bg1"/>
              </a:solidFill>
            </a:rPr>
            <a:t>PARTICIPA activamente con actitud democrática, crítica y colaborativa en la GESTIÓN DE LA ESCUELA, contribuyendo a la construcción  y  mejora continua del proyecto educativo institucional que genere aprendizajes de calidad.</a:t>
          </a:r>
          <a:endParaRPr lang="es-ES" sz="1900" kern="1200" dirty="0">
            <a:solidFill>
              <a:schemeClr val="bg1"/>
            </a:solidFill>
          </a:endParaRPr>
        </a:p>
      </dsp:txBody>
      <dsp:txXfrm rot="-5400000">
        <a:off x="1681449" y="79281"/>
        <a:ext cx="6471932" cy="1408907"/>
      </dsp:txXfrm>
    </dsp:sp>
    <dsp:sp modelId="{D0174ADC-894E-46EF-BA53-5A43B0E9A846}">
      <dsp:nvSpPr>
        <dsp:cNvPr id="0" name=""/>
        <dsp:cNvSpPr/>
      </dsp:nvSpPr>
      <dsp:spPr>
        <a:xfrm rot="5400000">
          <a:off x="-360310" y="2481140"/>
          <a:ext cx="2402069" cy="1681448"/>
        </a:xfrm>
        <a:prstGeom prst="chevron">
          <a:avLst/>
        </a:prstGeom>
        <a:solidFill>
          <a:schemeClr val="accent1">
            <a:lumMod val="7500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S_tradnl" sz="2400" kern="1200" dirty="0" smtClean="0">
            <a:solidFill>
              <a:schemeClr val="bg1"/>
            </a:solidFill>
          </a:endParaRPr>
        </a:p>
        <a:p>
          <a:pPr lvl="0" algn="ctr" defTabSz="1066800">
            <a:lnSpc>
              <a:spcPct val="90000"/>
            </a:lnSpc>
            <a:spcBef>
              <a:spcPct val="0"/>
            </a:spcBef>
            <a:spcAft>
              <a:spcPct val="35000"/>
            </a:spcAft>
          </a:pPr>
          <a:r>
            <a:rPr lang="es-ES_tradnl" sz="2400" b="1" kern="1200" dirty="0" smtClean="0">
              <a:solidFill>
                <a:schemeClr val="bg1"/>
              </a:solidFill>
              <a:effectLst>
                <a:outerShdw blurRad="38100" dist="38100" dir="2700000" algn="tl">
                  <a:srgbClr val="000000">
                    <a:alpha val="43137"/>
                  </a:srgbClr>
                </a:outerShdw>
              </a:effectLst>
            </a:rPr>
            <a:t>2</a:t>
          </a:r>
          <a:endParaRPr lang="es-ES_tradnl" sz="2400" b="1" kern="1200" dirty="0">
            <a:solidFill>
              <a:schemeClr val="bg1"/>
            </a:solidFill>
            <a:effectLst>
              <a:outerShdw blurRad="38100" dist="38100" dir="2700000" algn="tl">
                <a:srgbClr val="000000">
                  <a:alpha val="43137"/>
                </a:srgbClr>
              </a:outerShdw>
            </a:effectLst>
          </a:endParaRPr>
        </a:p>
      </dsp:txBody>
      <dsp:txXfrm rot="-5400000">
        <a:off x="1" y="2961553"/>
        <a:ext cx="1681448" cy="720621"/>
      </dsp:txXfrm>
    </dsp:sp>
    <dsp:sp modelId="{2EBA27A1-DDF2-4EC6-81CF-0A9B76770332}">
      <dsp:nvSpPr>
        <dsp:cNvPr id="0" name=""/>
        <dsp:cNvSpPr/>
      </dsp:nvSpPr>
      <dsp:spPr>
        <a:xfrm rot="5400000">
          <a:off x="4174441" y="-372161"/>
          <a:ext cx="1562166" cy="6548151"/>
        </a:xfrm>
        <a:prstGeom prst="round2SameRect">
          <a:avLst/>
        </a:prstGeom>
        <a:solidFill>
          <a:schemeClr val="accent1">
            <a:lumMod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s-ES_tradnl" sz="1900" kern="1200" dirty="0" smtClean="0">
              <a:solidFill>
                <a:schemeClr val="bg1"/>
              </a:solidFill>
            </a:rPr>
            <a:t>ESTABLECE RELACIONES de respeto, colaboración y corresponsabilidad CON LAS FAMILIAS, LA COMUNIDAD y otras instituciones del Estado y la sociedad civil, aprovecha sus saberes y recursos en  los procesos educativos y da cuenta de los resultados.</a:t>
          </a:r>
          <a:endParaRPr lang="es-ES" sz="1900" kern="1200" dirty="0">
            <a:solidFill>
              <a:schemeClr val="bg1"/>
            </a:solidFill>
          </a:endParaRPr>
        </a:p>
      </dsp:txBody>
      <dsp:txXfrm rot="-5400000">
        <a:off x="1681449" y="2197090"/>
        <a:ext cx="6471892" cy="1409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251E5-785F-460C-9537-96E288972BA9}">
      <dsp:nvSpPr>
        <dsp:cNvPr id="0" name=""/>
        <dsp:cNvSpPr/>
      </dsp:nvSpPr>
      <dsp:spPr>
        <a:xfrm rot="5400000">
          <a:off x="-360310" y="363373"/>
          <a:ext cx="2402069" cy="1681448"/>
        </a:xfrm>
        <a:prstGeom prst="chevron">
          <a:avLst/>
        </a:prstGeom>
        <a:solidFill>
          <a:schemeClr val="tx2">
            <a:lumMod val="60000"/>
            <a:lumOff val="4000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S_tradnl" sz="2400" kern="1200" dirty="0" smtClean="0">
            <a:solidFill>
              <a:schemeClr val="tx1"/>
            </a:solidFill>
          </a:endParaRPr>
        </a:p>
        <a:p>
          <a:pPr lvl="0" algn="ctr" defTabSz="1066800">
            <a:lnSpc>
              <a:spcPct val="90000"/>
            </a:lnSpc>
            <a:spcBef>
              <a:spcPct val="0"/>
            </a:spcBef>
            <a:spcAft>
              <a:spcPct val="35000"/>
            </a:spcAft>
          </a:pPr>
          <a:r>
            <a:rPr lang="es-ES_tradnl" sz="2400" kern="1200" dirty="0" smtClean="0">
              <a:solidFill>
                <a:schemeClr val="tx1"/>
              </a:solidFill>
              <a:effectLst>
                <a:outerShdw blurRad="38100" dist="38100" dir="2700000" algn="tl">
                  <a:srgbClr val="000000">
                    <a:alpha val="43137"/>
                  </a:srgbClr>
                </a:outerShdw>
              </a:effectLst>
            </a:rPr>
            <a:t>1</a:t>
          </a:r>
          <a:endParaRPr lang="es-ES_tradnl" sz="2400" kern="1200" dirty="0">
            <a:solidFill>
              <a:schemeClr val="tx1"/>
            </a:solidFill>
            <a:effectLst>
              <a:outerShdw blurRad="38100" dist="38100" dir="2700000" algn="tl">
                <a:srgbClr val="000000">
                  <a:alpha val="43137"/>
                </a:srgbClr>
              </a:outerShdw>
            </a:effectLst>
          </a:endParaRPr>
        </a:p>
      </dsp:txBody>
      <dsp:txXfrm rot="-5400000">
        <a:off x="1" y="843786"/>
        <a:ext cx="1681448" cy="720621"/>
      </dsp:txXfrm>
    </dsp:sp>
    <dsp:sp modelId="{0506EBA2-ED7C-4B67-9FF2-397249F70D5B}">
      <dsp:nvSpPr>
        <dsp:cNvPr id="0" name=""/>
        <dsp:cNvSpPr/>
      </dsp:nvSpPr>
      <dsp:spPr>
        <a:xfrm rot="5400000">
          <a:off x="4174441" y="-2489929"/>
          <a:ext cx="1562166" cy="6548151"/>
        </a:xfrm>
        <a:prstGeom prst="round2SameRect">
          <a:avLst/>
        </a:prstGeom>
        <a:solidFill>
          <a:schemeClr val="tx2">
            <a:lumMod val="60000"/>
            <a:lumOff val="4000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s-ES_tradnl" sz="2100" kern="1200" dirty="0" smtClean="0">
              <a:solidFill>
                <a:schemeClr val="tx1"/>
              </a:solidFill>
            </a:rPr>
            <a:t>REFLEXIONA SOBRE SU PRÁCTICA y experiencia institucional; y desarrolla procesos de aprendizaje continuo de modo individual y colectivo para construir y afirmar su identidad y responsabilidad profesional.</a:t>
          </a:r>
          <a:endParaRPr lang="es-ES" sz="2100" kern="1200" dirty="0"/>
        </a:p>
      </dsp:txBody>
      <dsp:txXfrm rot="-5400000">
        <a:off x="1681449" y="79322"/>
        <a:ext cx="6471892" cy="1409648"/>
      </dsp:txXfrm>
    </dsp:sp>
    <dsp:sp modelId="{C5B70013-6B80-47AC-A944-0FDE1DDD9265}">
      <dsp:nvSpPr>
        <dsp:cNvPr id="0" name=""/>
        <dsp:cNvSpPr/>
      </dsp:nvSpPr>
      <dsp:spPr>
        <a:xfrm rot="5400000">
          <a:off x="-360310" y="2481140"/>
          <a:ext cx="2402069" cy="1681448"/>
        </a:xfrm>
        <a:prstGeom prst="chevron">
          <a:avLst/>
        </a:prstGeom>
        <a:solidFill>
          <a:schemeClr val="tx2">
            <a:lumMod val="60000"/>
            <a:lumOff val="4000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S_tradnl" sz="2400" kern="1200" dirty="0" smtClean="0">
            <a:solidFill>
              <a:schemeClr val="tx1"/>
            </a:solidFill>
          </a:endParaRPr>
        </a:p>
        <a:p>
          <a:pPr lvl="0" algn="ctr" defTabSz="1066800">
            <a:lnSpc>
              <a:spcPct val="90000"/>
            </a:lnSpc>
            <a:spcBef>
              <a:spcPct val="0"/>
            </a:spcBef>
            <a:spcAft>
              <a:spcPct val="35000"/>
            </a:spcAft>
          </a:pPr>
          <a:r>
            <a:rPr lang="es-ES_tradnl" sz="2400" kern="1200" dirty="0" smtClean="0">
              <a:solidFill>
                <a:schemeClr val="tx1"/>
              </a:solidFill>
              <a:effectLst>
                <a:outerShdw blurRad="38100" dist="38100" dir="2700000" algn="tl">
                  <a:srgbClr val="000000">
                    <a:alpha val="43137"/>
                  </a:srgbClr>
                </a:outerShdw>
              </a:effectLst>
            </a:rPr>
            <a:t>2</a:t>
          </a:r>
          <a:endParaRPr lang="es-ES_tradnl" sz="2400" kern="1200" dirty="0">
            <a:solidFill>
              <a:schemeClr val="tx1"/>
            </a:solidFill>
            <a:effectLst>
              <a:outerShdw blurRad="38100" dist="38100" dir="2700000" algn="tl">
                <a:srgbClr val="000000">
                  <a:alpha val="43137"/>
                </a:srgbClr>
              </a:outerShdw>
            </a:effectLst>
          </a:endParaRPr>
        </a:p>
      </dsp:txBody>
      <dsp:txXfrm rot="-5400000">
        <a:off x="1" y="2961553"/>
        <a:ext cx="1681448" cy="720621"/>
      </dsp:txXfrm>
    </dsp:sp>
    <dsp:sp modelId="{255522B4-82D9-44E5-ADFB-5B942E79A27E}">
      <dsp:nvSpPr>
        <dsp:cNvPr id="0" name=""/>
        <dsp:cNvSpPr/>
      </dsp:nvSpPr>
      <dsp:spPr>
        <a:xfrm rot="5400000">
          <a:off x="4174851" y="-372572"/>
          <a:ext cx="1561345" cy="6548151"/>
        </a:xfrm>
        <a:prstGeom prst="round2SameRect">
          <a:avLst/>
        </a:prstGeom>
        <a:solidFill>
          <a:schemeClr val="tx2">
            <a:lumMod val="60000"/>
            <a:lumOff val="4000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s-ES_tradnl" sz="2100" kern="1200" dirty="0" smtClean="0">
              <a:solidFill>
                <a:schemeClr val="tx1"/>
              </a:solidFill>
            </a:rPr>
            <a:t>EJERCE SU PROFESIÓN DESDE UNA  ÉTICA de respeto a los derechos fundamentales de las personas,  demostrando  honestidad, justicia, responsabilidad y compromiso con su función social.</a:t>
          </a:r>
          <a:endParaRPr lang="es-ES" sz="2100" kern="1200" dirty="0"/>
        </a:p>
      </dsp:txBody>
      <dsp:txXfrm rot="-5400000">
        <a:off x="1681449" y="2197049"/>
        <a:ext cx="6471932" cy="14089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B0A19-464D-4798-B422-3DA84BA032DA}" type="datetimeFigureOut">
              <a:rPr lang="es-PE" smtClean="0"/>
              <a:pPr/>
              <a:t>29/07/2014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A5DD8-DAC6-4937-94CC-AFA46C5CF66F}" type="slidenum">
              <a:rPr lang="es-PE" smtClean="0"/>
              <a:pPr/>
              <a:t>‹Nº›</a:t>
            </a:fld>
            <a:endParaRPr lang="es-PE"/>
          </a:p>
        </p:txBody>
      </p:sp>
    </p:spTree>
    <p:extLst>
      <p:ext uri="{BB962C8B-B14F-4D97-AF65-F5344CB8AC3E}">
        <p14:creationId xmlns:p14="http://schemas.microsoft.com/office/powerpoint/2010/main" xmlns="" val="96220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22FA95F-C93B-42C9-BE98-9AED8D8DE026}" type="slidenum">
              <a:rPr lang="es-MX" smtClean="0"/>
              <a:pPr/>
              <a:t>43</a:t>
            </a:fld>
            <a:endParaRPr lang="es-MX" dirty="0"/>
          </a:p>
        </p:txBody>
      </p:sp>
    </p:spTree>
    <p:extLst>
      <p:ext uri="{BB962C8B-B14F-4D97-AF65-F5344CB8AC3E}">
        <p14:creationId xmlns:p14="http://schemas.microsoft.com/office/powerpoint/2010/main" xmlns="" val="371915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22FA95F-C93B-42C9-BE98-9AED8D8DE026}" type="slidenum">
              <a:rPr lang="es-MX" smtClean="0"/>
              <a:pPr/>
              <a:t>44</a:t>
            </a:fld>
            <a:endParaRPr lang="es-MX" dirty="0"/>
          </a:p>
        </p:txBody>
      </p:sp>
    </p:spTree>
    <p:extLst>
      <p:ext uri="{BB962C8B-B14F-4D97-AF65-F5344CB8AC3E}">
        <p14:creationId xmlns:p14="http://schemas.microsoft.com/office/powerpoint/2010/main" xmlns="" val="242743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22FA95F-C93B-42C9-BE98-9AED8D8DE026}" type="slidenum">
              <a:rPr lang="es-MX" smtClean="0"/>
              <a:pPr/>
              <a:t>51</a:t>
            </a:fld>
            <a:endParaRPr lang="es-MX" dirty="0"/>
          </a:p>
        </p:txBody>
      </p:sp>
    </p:spTree>
    <p:extLst>
      <p:ext uri="{BB962C8B-B14F-4D97-AF65-F5344CB8AC3E}">
        <p14:creationId xmlns:p14="http://schemas.microsoft.com/office/powerpoint/2010/main" xmlns="" val="45929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22FA95F-C93B-42C9-BE98-9AED8D8DE026}" type="slidenum">
              <a:rPr lang="es-MX" smtClean="0"/>
              <a:pPr/>
              <a:t>52</a:t>
            </a:fld>
            <a:endParaRPr lang="es-MX" dirty="0"/>
          </a:p>
        </p:txBody>
      </p:sp>
    </p:spTree>
    <p:extLst>
      <p:ext uri="{BB962C8B-B14F-4D97-AF65-F5344CB8AC3E}">
        <p14:creationId xmlns:p14="http://schemas.microsoft.com/office/powerpoint/2010/main" xmlns="" val="103441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CCF61-7520-4742-8780-2BD61E74A0C4}" type="slidenum">
              <a:rPr lang="es-ES"/>
              <a:pPr/>
              <a:t>63</a:t>
            </a:fld>
            <a:endParaRPr lang="es-E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s-PE"/>
          </a:p>
        </p:txBody>
      </p:sp>
    </p:spTree>
    <p:extLst>
      <p:ext uri="{BB962C8B-B14F-4D97-AF65-F5344CB8AC3E}">
        <p14:creationId xmlns:p14="http://schemas.microsoft.com/office/powerpoint/2010/main" xmlns="" val="309811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706437"/>
          </a:xfrm>
        </p:spPr>
        <p:txBody>
          <a:bodyPr/>
          <a:lstStyle/>
          <a:p>
            <a:r>
              <a:rPr lang="es-ES" smtClean="0"/>
              <a:t>Haga clic para modificar el estilo de título del patrón</a:t>
            </a:r>
            <a:endParaRPr lang="es-PE"/>
          </a:p>
        </p:txBody>
      </p:sp>
      <p:sp>
        <p:nvSpPr>
          <p:cNvPr id="3" name="2 Marcador de tabla"/>
          <p:cNvSpPr>
            <a:spLocks noGrp="1"/>
          </p:cNvSpPr>
          <p:nvPr>
            <p:ph type="tbl" idx="1"/>
          </p:nvPr>
        </p:nvSpPr>
        <p:spPr>
          <a:xfrm>
            <a:off x="609600" y="1268413"/>
            <a:ext cx="10972800" cy="5256212"/>
          </a:xfrm>
        </p:spPr>
        <p:txBody>
          <a:bodyPr/>
          <a:lstStyle/>
          <a:p>
            <a:endParaRPr lang="es-PE"/>
          </a:p>
        </p:txBody>
      </p:sp>
      <p:sp>
        <p:nvSpPr>
          <p:cNvPr id="4" name="3 Marcador de fecha"/>
          <p:cNvSpPr>
            <a:spLocks noGrp="1"/>
          </p:cNvSpPr>
          <p:nvPr>
            <p:ph type="dt" sz="half" idx="10"/>
          </p:nvPr>
        </p:nvSpPr>
        <p:spPr>
          <a:xfrm>
            <a:off x="609600" y="6245225"/>
            <a:ext cx="2844800" cy="476250"/>
          </a:xfrm>
        </p:spPr>
        <p:txBody>
          <a:bodyPr/>
          <a:lstStyle>
            <a:lvl1pPr>
              <a:defRPr/>
            </a:lvl1pPr>
          </a:lstStyle>
          <a:p>
            <a:endParaRPr lang="es-ES"/>
          </a:p>
        </p:txBody>
      </p:sp>
      <p:sp>
        <p:nvSpPr>
          <p:cNvPr id="5" name="4 Marcador de pie de página"/>
          <p:cNvSpPr>
            <a:spLocks noGrp="1"/>
          </p:cNvSpPr>
          <p:nvPr>
            <p:ph type="ftr" sz="quarter" idx="11"/>
          </p:nvPr>
        </p:nvSpPr>
        <p:spPr>
          <a:xfrm>
            <a:off x="4165600" y="6245225"/>
            <a:ext cx="3860800" cy="47625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8737600" y="6245225"/>
            <a:ext cx="2844800" cy="476250"/>
          </a:xfrm>
        </p:spPr>
        <p:txBody>
          <a:bodyPr/>
          <a:lstStyle>
            <a:lvl1pPr>
              <a:defRPr/>
            </a:lvl1pPr>
          </a:lstStyle>
          <a:p>
            <a:fld id="{908F57BC-3432-4177-BF34-5ECCFB7FD72F}" type="slidenum">
              <a:rPr lang="es-ES"/>
              <a:pPr/>
              <a:t>‹Nº›</a:t>
            </a:fld>
            <a:endParaRPr lang="es-ES"/>
          </a:p>
        </p:txBody>
      </p:sp>
    </p:spTree>
    <p:extLst>
      <p:ext uri="{BB962C8B-B14F-4D97-AF65-F5344CB8AC3E}">
        <p14:creationId xmlns:p14="http://schemas.microsoft.com/office/powerpoint/2010/main" xmlns="" val="236079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7/29/2014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8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8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xml"/><Relationship Id="rId4" Type="http://schemas.openxmlformats.org/officeDocument/2006/relationships/image" Target="../media/image108.png"/></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mailto:jmfrancia@gmail.com" TargetMode="External"/><Relationship Id="rId2" Type="http://schemas.openxmlformats.org/officeDocument/2006/relationships/hyperlink" Target="mailto:jmfrancia@yahoo.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PE" dirty="0" smtClean="0"/>
              <a:t>Marco </a:t>
            </a:r>
            <a:r>
              <a:rPr lang="es-PE" dirty="0" smtClean="0"/>
              <a:t>del Buen Desempeño Docente</a:t>
            </a:r>
            <a:endParaRPr lang="es-PE" dirty="0"/>
          </a:p>
        </p:txBody>
      </p:sp>
      <p:sp>
        <p:nvSpPr>
          <p:cNvPr id="3" name="Subtítulo 2"/>
          <p:cNvSpPr>
            <a:spLocks noGrp="1"/>
          </p:cNvSpPr>
          <p:nvPr>
            <p:ph type="subTitle" idx="1"/>
          </p:nvPr>
        </p:nvSpPr>
        <p:spPr/>
        <p:txBody>
          <a:bodyPr/>
          <a:lstStyle/>
          <a:p>
            <a:r>
              <a:rPr lang="es-PE" dirty="0" smtClean="0"/>
              <a:t>Julio César Mendoza Francia</a:t>
            </a:r>
            <a:endParaRPr lang="es-PE" dirty="0"/>
          </a:p>
        </p:txBody>
      </p:sp>
    </p:spTree>
    <p:extLst>
      <p:ext uri="{BB962C8B-B14F-4D97-AF65-F5344CB8AC3E}">
        <p14:creationId xmlns:p14="http://schemas.microsoft.com/office/powerpoint/2010/main" xmlns="" val="317847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458185" y="450670"/>
            <a:ext cx="10018713" cy="1443446"/>
          </a:xfrm>
        </p:spPr>
        <p:txBody>
          <a:bodyPr/>
          <a:lstStyle/>
          <a:p>
            <a:r>
              <a:rPr lang="es-PE" dirty="0" smtClean="0"/>
              <a:t>Concurso Excepcional de Reubicación</a:t>
            </a:r>
            <a:br>
              <a:rPr lang="es-PE" dirty="0" smtClean="0"/>
            </a:br>
            <a:endParaRPr lang="es-PE" dirty="0"/>
          </a:p>
        </p:txBody>
      </p:sp>
      <p:pic>
        <p:nvPicPr>
          <p:cNvPr id="1027" name="Picture 3"/>
          <p:cNvPicPr>
            <a:picLocks noChangeAspect="1" noChangeArrowheads="1"/>
          </p:cNvPicPr>
          <p:nvPr/>
        </p:nvPicPr>
        <p:blipFill>
          <a:blip r:embed="rId2"/>
          <a:srcRect/>
          <a:stretch>
            <a:fillRect/>
          </a:stretch>
        </p:blipFill>
        <p:spPr bwMode="auto">
          <a:xfrm>
            <a:off x="9828303" y="6311937"/>
            <a:ext cx="2363697" cy="546063"/>
          </a:xfrm>
          <a:prstGeom prst="rect">
            <a:avLst/>
          </a:prstGeom>
          <a:noFill/>
          <a:ln w="9525">
            <a:noFill/>
            <a:miter lim="800000"/>
            <a:headEnd/>
            <a:tailEnd/>
          </a:ln>
        </p:spPr>
      </p:pic>
      <p:pic>
        <p:nvPicPr>
          <p:cNvPr id="8194" name="Picture 2"/>
          <p:cNvPicPr>
            <a:picLocks noChangeAspect="1" noChangeArrowheads="1"/>
          </p:cNvPicPr>
          <p:nvPr/>
        </p:nvPicPr>
        <p:blipFill>
          <a:blip r:embed="rId3"/>
          <a:srcRect/>
          <a:stretch>
            <a:fillRect/>
          </a:stretch>
        </p:blipFill>
        <p:spPr bwMode="auto">
          <a:xfrm>
            <a:off x="1425756" y="1492296"/>
            <a:ext cx="10265501" cy="472952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61963" y="714356"/>
            <a:ext cx="9956800" cy="4873752"/>
          </a:xfrm>
        </p:spPr>
        <p:style>
          <a:lnRef idx="1">
            <a:schemeClr val="accent5"/>
          </a:lnRef>
          <a:fillRef idx="2">
            <a:schemeClr val="accent5"/>
          </a:fillRef>
          <a:effectRef idx="1">
            <a:schemeClr val="accent5"/>
          </a:effectRef>
          <a:fontRef idx="minor">
            <a:schemeClr val="dk1"/>
          </a:fontRef>
        </p:style>
        <p:txBody>
          <a:bodyPr/>
          <a:lstStyle/>
          <a:p>
            <a:endParaRPr lang="es-PE" dirty="0" smtClean="0"/>
          </a:p>
          <a:p>
            <a:r>
              <a:rPr lang="es-PE" dirty="0" smtClean="0"/>
              <a:t> La siguiente afirmación “si tuviese que reducir toda la Psicología Educativa en un solo principio, diría que el factor más importante que influye en el aprendizaje es lo que el alumno ya sabe” corresponde a: </a:t>
            </a:r>
          </a:p>
          <a:p>
            <a:endParaRPr lang="es-PE" dirty="0" smtClean="0"/>
          </a:p>
          <a:p>
            <a:pPr>
              <a:buNone/>
            </a:pPr>
            <a:r>
              <a:rPr lang="es-PE" dirty="0" smtClean="0"/>
              <a:t>a.- </a:t>
            </a:r>
            <a:r>
              <a:rPr lang="es-PE" dirty="0" err="1" smtClean="0"/>
              <a:t>Bruner</a:t>
            </a:r>
            <a:endParaRPr lang="es-PE" dirty="0" smtClean="0"/>
          </a:p>
          <a:p>
            <a:pPr>
              <a:buNone/>
            </a:pPr>
            <a:r>
              <a:rPr lang="es-PE" dirty="0" smtClean="0"/>
              <a:t>b.- </a:t>
            </a:r>
            <a:r>
              <a:rPr lang="es-PE" dirty="0" err="1" smtClean="0"/>
              <a:t>Vigotsky</a:t>
            </a:r>
            <a:endParaRPr lang="es-PE" dirty="0" smtClean="0"/>
          </a:p>
          <a:p>
            <a:pPr>
              <a:buNone/>
            </a:pPr>
            <a:r>
              <a:rPr lang="es-PE" dirty="0" smtClean="0"/>
              <a:t>c.- </a:t>
            </a:r>
            <a:r>
              <a:rPr lang="es-PE" dirty="0" err="1" smtClean="0"/>
              <a:t>Ausebel</a:t>
            </a:r>
            <a:endParaRPr lang="es-PE" dirty="0" smtClean="0"/>
          </a:p>
          <a:p>
            <a:pPr>
              <a:buNone/>
            </a:pPr>
            <a:r>
              <a:rPr lang="es-PE" dirty="0" smtClean="0"/>
              <a:t>d.- </a:t>
            </a:r>
            <a:r>
              <a:rPr lang="es-PE" dirty="0" err="1" smtClean="0"/>
              <a:t>Piaget</a:t>
            </a:r>
            <a:endParaRPr lang="es-PE" dirty="0"/>
          </a:p>
        </p:txBody>
      </p:sp>
      <p:sp>
        <p:nvSpPr>
          <p:cNvPr id="4" name="3 CuadroTexto"/>
          <p:cNvSpPr txBox="1"/>
          <p:nvPr/>
        </p:nvSpPr>
        <p:spPr>
          <a:xfrm>
            <a:off x="6953256" y="5857892"/>
            <a:ext cx="3238523" cy="369332"/>
          </a:xfrm>
          <a:prstGeom prst="rect">
            <a:avLst/>
          </a:prstGeom>
          <a:noFill/>
        </p:spPr>
        <p:txBody>
          <a:bodyPr wrap="square" rtlCol="0">
            <a:spAutoFit/>
          </a:bodyPr>
          <a:lstStyle/>
          <a:p>
            <a:r>
              <a:rPr lang="es-PE" dirty="0" smtClean="0"/>
              <a:t>CPM - 2010</a:t>
            </a:r>
            <a:endParaRPr lang="es-P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52464" y="1214422"/>
            <a:ext cx="9997440" cy="4071966"/>
          </a:xfrm>
        </p:spPr>
        <p:style>
          <a:lnRef idx="0">
            <a:schemeClr val="accent1"/>
          </a:lnRef>
          <a:fillRef idx="3">
            <a:schemeClr val="accent1"/>
          </a:fillRef>
          <a:effectRef idx="3">
            <a:schemeClr val="accent1"/>
          </a:effectRef>
          <a:fontRef idx="minor">
            <a:schemeClr val="lt1"/>
          </a:fontRef>
        </p:style>
        <p:txBody>
          <a:bodyPr/>
          <a:lstStyle/>
          <a:p>
            <a:pPr marL="87313" lvl="0" indent="-4763">
              <a:buNone/>
            </a:pPr>
            <a:r>
              <a:rPr lang="es-PE" dirty="0" smtClean="0">
                <a:solidFill>
                  <a:schemeClr val="bg1"/>
                </a:solidFill>
                <a:effectLst>
                  <a:outerShdw blurRad="38100" dist="38100" dir="2700000" algn="tl">
                    <a:srgbClr val="000000">
                      <a:alpha val="43137"/>
                    </a:srgbClr>
                  </a:outerShdw>
                </a:effectLst>
              </a:rPr>
              <a:t>Cada vez que Joaquín da un examen presenta ansiedad. Este comportamiento refleja una reacción por las experiencias anteriores que experimentó.</a:t>
            </a:r>
          </a:p>
          <a:p>
            <a:pPr marL="87313" lvl="0" indent="-4763">
              <a:buNone/>
            </a:pPr>
            <a:endParaRPr lang="es-ES" dirty="0" smtClean="0"/>
          </a:p>
          <a:p>
            <a:pPr marL="596646" lvl="0" indent="-514350">
              <a:buFont typeface="+mj-lt"/>
              <a:buAutoNum type="alphaLcParenR"/>
            </a:pPr>
            <a:r>
              <a:rPr lang="es-PE" dirty="0" smtClean="0"/>
              <a:t>De estimulo-respuesta</a:t>
            </a:r>
            <a:endParaRPr lang="es-ES" dirty="0" smtClean="0"/>
          </a:p>
          <a:p>
            <a:pPr marL="596646" lvl="0" indent="-514350">
              <a:buFont typeface="+mj-lt"/>
              <a:buAutoNum type="alphaLcParenR"/>
            </a:pPr>
            <a:r>
              <a:rPr lang="es-PE" dirty="0" smtClean="0"/>
              <a:t>De reforzamiento</a:t>
            </a:r>
            <a:endParaRPr lang="es-ES" dirty="0" smtClean="0"/>
          </a:p>
          <a:p>
            <a:pPr marL="596646" lvl="0" indent="-514350">
              <a:buFont typeface="+mj-lt"/>
              <a:buAutoNum type="alphaLcParenR"/>
            </a:pPr>
            <a:r>
              <a:rPr lang="es-PE" dirty="0" smtClean="0"/>
              <a:t>De estimulo-incondicionado</a:t>
            </a:r>
            <a:endParaRPr lang="es-ES" dirty="0" smtClean="0"/>
          </a:p>
          <a:p>
            <a:pPr marL="596646" lvl="0" indent="-514350">
              <a:buFont typeface="+mj-lt"/>
              <a:buAutoNum type="alphaLcParenR"/>
            </a:pPr>
            <a:r>
              <a:rPr lang="es-PE" dirty="0" smtClean="0"/>
              <a:t>Condicionada</a:t>
            </a:r>
            <a:endParaRPr lang="es-ES" dirty="0" smtClean="0"/>
          </a:p>
          <a:p>
            <a:pPr>
              <a:buNone/>
            </a:pPr>
            <a:endParaRPr lang="es-ES" dirty="0"/>
          </a:p>
        </p:txBody>
      </p:sp>
      <p:sp>
        <p:nvSpPr>
          <p:cNvPr id="4" name="3 CuadroTexto"/>
          <p:cNvSpPr txBox="1"/>
          <p:nvPr/>
        </p:nvSpPr>
        <p:spPr>
          <a:xfrm>
            <a:off x="4952992" y="6072206"/>
            <a:ext cx="5619789" cy="369332"/>
          </a:xfrm>
          <a:prstGeom prst="rect">
            <a:avLst/>
          </a:prstGeom>
          <a:noFill/>
        </p:spPr>
        <p:txBody>
          <a:bodyPr wrap="square" rtlCol="0">
            <a:spAutoFit/>
          </a:bodyPr>
          <a:lstStyle/>
          <a:p>
            <a:pPr marL="596646" indent="-514350" algn="r">
              <a:buNone/>
            </a:pPr>
            <a:r>
              <a:rPr lang="es-ES" dirty="0" smtClean="0"/>
              <a:t>Prueba Nacional – CPM – 11/2010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61963" y="714356"/>
            <a:ext cx="9956800" cy="4873752"/>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s-PE" dirty="0" smtClean="0"/>
          </a:p>
          <a:p>
            <a:r>
              <a:rPr lang="es-PE" dirty="0" smtClean="0"/>
              <a:t> La </a:t>
            </a:r>
            <a:r>
              <a:rPr lang="es-PE" dirty="0" smtClean="0"/>
              <a:t>profesora Martha esta convencida que el factor más </a:t>
            </a:r>
            <a:r>
              <a:rPr lang="es-PE" dirty="0" smtClean="0"/>
              <a:t>importante que influye en el aprendizaje </a:t>
            </a:r>
            <a:r>
              <a:rPr lang="es-PE" dirty="0" smtClean="0"/>
              <a:t>de sus estudiantes, es lo que ellos ya saben. Este convencimiento esta alineado con los principio pedagógicos de:  </a:t>
            </a:r>
            <a:endParaRPr lang="es-PE" dirty="0" smtClean="0"/>
          </a:p>
          <a:p>
            <a:endParaRPr lang="es-PE" dirty="0" smtClean="0"/>
          </a:p>
          <a:p>
            <a:pPr>
              <a:buNone/>
            </a:pPr>
            <a:r>
              <a:rPr lang="es-PE" dirty="0" smtClean="0"/>
              <a:t>a.- </a:t>
            </a:r>
            <a:r>
              <a:rPr lang="es-PE" dirty="0" smtClean="0"/>
              <a:t>El aprendizaje por descubrimiento de </a:t>
            </a:r>
            <a:r>
              <a:rPr lang="es-PE" dirty="0" err="1" smtClean="0"/>
              <a:t>Bruner</a:t>
            </a:r>
            <a:endParaRPr lang="es-PE" dirty="0" smtClean="0"/>
          </a:p>
          <a:p>
            <a:pPr>
              <a:buNone/>
            </a:pPr>
            <a:r>
              <a:rPr lang="es-PE" dirty="0" smtClean="0"/>
              <a:t>b.- </a:t>
            </a:r>
            <a:r>
              <a:rPr lang="es-PE" dirty="0" smtClean="0"/>
              <a:t>El aprendizaje socio cultural de </a:t>
            </a:r>
            <a:r>
              <a:rPr lang="es-PE" dirty="0" err="1" smtClean="0"/>
              <a:t>Vigotsky</a:t>
            </a:r>
            <a:endParaRPr lang="es-PE" dirty="0" smtClean="0"/>
          </a:p>
          <a:p>
            <a:pPr>
              <a:buNone/>
            </a:pPr>
            <a:r>
              <a:rPr lang="es-PE" dirty="0" smtClean="0"/>
              <a:t>c.- </a:t>
            </a:r>
            <a:r>
              <a:rPr lang="es-PE" dirty="0" smtClean="0"/>
              <a:t>El aprendizaje significativo de </a:t>
            </a:r>
            <a:r>
              <a:rPr lang="es-PE" dirty="0" err="1" smtClean="0"/>
              <a:t>Ausebel</a:t>
            </a:r>
            <a:endParaRPr lang="es-PE" dirty="0" smtClean="0"/>
          </a:p>
          <a:p>
            <a:pPr>
              <a:buNone/>
            </a:pPr>
            <a:r>
              <a:rPr lang="es-PE" dirty="0" smtClean="0"/>
              <a:t>d.- </a:t>
            </a:r>
            <a:r>
              <a:rPr lang="es-PE" dirty="0" smtClean="0"/>
              <a:t>La teoría psicogenética del aprendizaje de </a:t>
            </a:r>
            <a:r>
              <a:rPr lang="es-PE" dirty="0" err="1" smtClean="0"/>
              <a:t>Piaget</a:t>
            </a:r>
            <a:endParaRPr lang="es-P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458185" y="450670"/>
            <a:ext cx="10018713" cy="1443446"/>
          </a:xfrm>
        </p:spPr>
        <p:txBody>
          <a:bodyPr/>
          <a:lstStyle/>
          <a:p>
            <a:r>
              <a:rPr lang="es-PE" dirty="0" smtClean="0"/>
              <a:t>Concurso Excepcional de Reubicación</a:t>
            </a:r>
            <a:br>
              <a:rPr lang="es-PE" dirty="0" smtClean="0"/>
            </a:br>
            <a:endParaRPr lang="es-PE" dirty="0"/>
          </a:p>
        </p:txBody>
      </p:sp>
      <p:pic>
        <p:nvPicPr>
          <p:cNvPr id="1027" name="Picture 3"/>
          <p:cNvPicPr>
            <a:picLocks noChangeAspect="1" noChangeArrowheads="1"/>
          </p:cNvPicPr>
          <p:nvPr/>
        </p:nvPicPr>
        <p:blipFill>
          <a:blip r:embed="rId2"/>
          <a:srcRect/>
          <a:stretch>
            <a:fillRect/>
          </a:stretch>
        </p:blipFill>
        <p:spPr bwMode="auto">
          <a:xfrm>
            <a:off x="9828303" y="6311937"/>
            <a:ext cx="2363697" cy="546063"/>
          </a:xfrm>
          <a:prstGeom prst="rect">
            <a:avLst/>
          </a:prstGeom>
          <a:noFill/>
          <a:ln w="9525">
            <a:noFill/>
            <a:miter lim="800000"/>
            <a:headEnd/>
            <a:tailEnd/>
          </a:ln>
        </p:spPr>
      </p:pic>
      <p:pic>
        <p:nvPicPr>
          <p:cNvPr id="9218" name="Picture 2"/>
          <p:cNvPicPr>
            <a:picLocks noChangeAspect="1" noChangeArrowheads="1"/>
          </p:cNvPicPr>
          <p:nvPr/>
        </p:nvPicPr>
        <p:blipFill>
          <a:blip r:embed="rId3"/>
          <a:srcRect/>
          <a:stretch>
            <a:fillRect/>
          </a:stretch>
        </p:blipFill>
        <p:spPr bwMode="auto">
          <a:xfrm>
            <a:off x="667431" y="1685791"/>
            <a:ext cx="11285083" cy="41799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458185" y="450670"/>
            <a:ext cx="10018713" cy="1443446"/>
          </a:xfrm>
        </p:spPr>
        <p:txBody>
          <a:bodyPr/>
          <a:lstStyle/>
          <a:p>
            <a:r>
              <a:rPr lang="es-PE" dirty="0" smtClean="0"/>
              <a:t>Concurso Excepcional de Reubicación</a:t>
            </a:r>
            <a:br>
              <a:rPr lang="es-PE" dirty="0" smtClean="0"/>
            </a:br>
            <a:endParaRPr lang="es-PE" dirty="0"/>
          </a:p>
        </p:txBody>
      </p:sp>
      <p:pic>
        <p:nvPicPr>
          <p:cNvPr id="1027" name="Picture 3"/>
          <p:cNvPicPr>
            <a:picLocks noChangeAspect="1" noChangeArrowheads="1"/>
          </p:cNvPicPr>
          <p:nvPr/>
        </p:nvPicPr>
        <p:blipFill>
          <a:blip r:embed="rId2"/>
          <a:srcRect/>
          <a:stretch>
            <a:fillRect/>
          </a:stretch>
        </p:blipFill>
        <p:spPr bwMode="auto">
          <a:xfrm>
            <a:off x="9828303" y="6311937"/>
            <a:ext cx="2363697" cy="546063"/>
          </a:xfrm>
          <a:prstGeom prst="rect">
            <a:avLst/>
          </a:prstGeom>
          <a:noFill/>
          <a:ln w="9525">
            <a:noFill/>
            <a:miter lim="800000"/>
            <a:headEnd/>
            <a:tailEnd/>
          </a:ln>
        </p:spPr>
      </p:pic>
      <p:pic>
        <p:nvPicPr>
          <p:cNvPr id="10242" name="Picture 2"/>
          <p:cNvPicPr>
            <a:picLocks noChangeAspect="1" noChangeArrowheads="1"/>
          </p:cNvPicPr>
          <p:nvPr/>
        </p:nvPicPr>
        <p:blipFill>
          <a:blip r:embed="rId3"/>
          <a:srcRect/>
          <a:stretch>
            <a:fillRect/>
          </a:stretch>
        </p:blipFill>
        <p:spPr bwMode="auto">
          <a:xfrm>
            <a:off x="1476103" y="1578838"/>
            <a:ext cx="9679577" cy="420692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dirty="0" smtClean="0"/>
              <a:t>Temas a desarrollar</a:t>
            </a:r>
            <a:endParaRPr lang="es-PE" dirty="0"/>
          </a:p>
        </p:txBody>
      </p:sp>
      <p:sp>
        <p:nvSpPr>
          <p:cNvPr id="5" name="Marcador de contenido 4"/>
          <p:cNvSpPr>
            <a:spLocks noGrp="1"/>
          </p:cNvSpPr>
          <p:nvPr>
            <p:ph idx="1"/>
          </p:nvPr>
        </p:nvSpPr>
        <p:spPr/>
        <p:txBody>
          <a:bodyPr/>
          <a:lstStyle/>
          <a:p>
            <a:r>
              <a:rPr lang="es-PE" dirty="0" smtClean="0"/>
              <a:t>Acuerdo Nacional</a:t>
            </a:r>
          </a:p>
          <a:p>
            <a:r>
              <a:rPr lang="es-PE" dirty="0" smtClean="0"/>
              <a:t>Proyecto Educativo Nacional</a:t>
            </a:r>
          </a:p>
          <a:p>
            <a:r>
              <a:rPr lang="es-PE" dirty="0" smtClean="0"/>
              <a:t>Marco del Buen Desempeño Docente</a:t>
            </a:r>
            <a:endParaRPr lang="es-PE" dirty="0"/>
          </a:p>
        </p:txBody>
      </p:sp>
    </p:spTree>
    <p:extLst>
      <p:ext uri="{BB962C8B-B14F-4D97-AF65-F5344CB8AC3E}">
        <p14:creationId xmlns:p14="http://schemas.microsoft.com/office/powerpoint/2010/main" xmlns="" val="51916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E" dirty="0" smtClean="0"/>
              <a:t>Marcos de Referencia: El Acuerdo Nacional y el Proyecto Educativo Nacional</a:t>
            </a:r>
            <a:endParaRPr lang="es-PE" dirty="0"/>
          </a:p>
        </p:txBody>
      </p:sp>
      <p:sp>
        <p:nvSpPr>
          <p:cNvPr id="5" name="4 Marcador de texto"/>
          <p:cNvSpPr>
            <a:spLocks noGrp="1"/>
          </p:cNvSpPr>
          <p:nvPr>
            <p:ph type="body" idx="1"/>
          </p:nvPr>
        </p:nvSpPr>
        <p:spPr/>
        <p:txBody>
          <a:bodyPr/>
          <a:lstStyle/>
          <a:p>
            <a:r>
              <a:rPr lang="es-PE" dirty="0" smtClean="0"/>
              <a:t>Marco del Buen Desempeño Docente</a:t>
            </a:r>
            <a:endParaRPr lang="es-P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dirty="0" smtClean="0"/>
              <a:t>Acuerdo Nacional</a:t>
            </a:r>
            <a:endParaRPr lang="es-PE" dirty="0"/>
          </a:p>
        </p:txBody>
      </p:sp>
      <p:sp>
        <p:nvSpPr>
          <p:cNvPr id="5" name="Marcador de texto 4"/>
          <p:cNvSpPr>
            <a:spLocks noGrp="1"/>
          </p:cNvSpPr>
          <p:nvPr>
            <p:ph type="body" idx="1"/>
          </p:nvPr>
        </p:nvSpPr>
        <p:spPr/>
        <p:txBody>
          <a:bodyPr/>
          <a:lstStyle/>
          <a:p>
            <a:r>
              <a:rPr lang="es-PE" dirty="0" smtClean="0"/>
              <a:t>Marco Normativo Curricular</a:t>
            </a:r>
            <a:endParaRPr lang="es-PE" dirty="0"/>
          </a:p>
        </p:txBody>
      </p:sp>
    </p:spTree>
    <p:extLst>
      <p:ext uri="{BB962C8B-B14F-4D97-AF65-F5344CB8AC3E}">
        <p14:creationId xmlns:p14="http://schemas.microsoft.com/office/powerpoint/2010/main" xmlns="" val="1736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dirty="0" smtClean="0"/>
              <a:t>Visión al 2021</a:t>
            </a:r>
            <a:endParaRPr lang="es-PE" dirty="0"/>
          </a:p>
        </p:txBody>
      </p:sp>
      <p:pic>
        <p:nvPicPr>
          <p:cNvPr id="5" name="Imagen 4"/>
          <p:cNvPicPr>
            <a:picLocks noChangeAspect="1"/>
          </p:cNvPicPr>
          <p:nvPr/>
        </p:nvPicPr>
        <p:blipFill>
          <a:blip r:embed="rId2"/>
          <a:stretch>
            <a:fillRect/>
          </a:stretch>
        </p:blipFill>
        <p:spPr>
          <a:xfrm>
            <a:off x="2407698" y="2286070"/>
            <a:ext cx="9400125" cy="4013130"/>
          </a:xfrm>
          <a:prstGeom prst="rect">
            <a:avLst/>
          </a:prstGeom>
        </p:spPr>
      </p:pic>
    </p:spTree>
    <p:extLst>
      <p:ext uri="{BB962C8B-B14F-4D97-AF65-F5344CB8AC3E}">
        <p14:creationId xmlns:p14="http://schemas.microsoft.com/office/powerpoint/2010/main" xmlns="" val="267008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PE" dirty="0" smtClean="0"/>
              <a:t>Contexto Inmediato</a:t>
            </a:r>
            <a:endParaRPr lang="es-PE" dirty="0"/>
          </a:p>
        </p:txBody>
      </p:sp>
      <p:sp>
        <p:nvSpPr>
          <p:cNvPr id="7" name="6 Marcador de texto"/>
          <p:cNvSpPr>
            <a:spLocks noGrp="1"/>
          </p:cNvSpPr>
          <p:nvPr>
            <p:ph type="body" idx="1"/>
          </p:nvPr>
        </p:nvSpPr>
        <p:spPr/>
        <p:txBody>
          <a:bodyPr/>
          <a:lstStyle/>
          <a:p>
            <a:r>
              <a:rPr lang="es-PE" dirty="0" smtClean="0"/>
              <a:t>Concurso Excepcional de Reubicación</a:t>
            </a:r>
            <a:endParaRPr lang="es-P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2838132" y="309880"/>
            <a:ext cx="7118668" cy="6548120"/>
          </a:xfrm>
          <a:prstGeom prst="rect">
            <a:avLst/>
          </a:prstGeom>
          <a:noFill/>
          <a:ln w="9525">
            <a:noFill/>
            <a:miter lim="800000"/>
            <a:headEnd/>
            <a:tailEnd/>
          </a:ln>
        </p:spPr>
      </p:pic>
    </p:spTree>
    <p:extLst>
      <p:ext uri="{BB962C8B-B14F-4D97-AF65-F5344CB8AC3E}">
        <p14:creationId xmlns:p14="http://schemas.microsoft.com/office/powerpoint/2010/main" xmlns="" val="3333162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PE" dirty="0" smtClean="0"/>
              <a:t>Proyecto Educativo Nacional</a:t>
            </a:r>
            <a:endParaRPr lang="es-PE" dirty="0"/>
          </a:p>
        </p:txBody>
      </p:sp>
      <p:sp>
        <p:nvSpPr>
          <p:cNvPr id="3" name="Subtítulo 2"/>
          <p:cNvSpPr>
            <a:spLocks noGrp="1"/>
          </p:cNvSpPr>
          <p:nvPr>
            <p:ph type="subTitle" idx="1"/>
          </p:nvPr>
        </p:nvSpPr>
        <p:spPr/>
        <p:txBody>
          <a:bodyPr/>
          <a:lstStyle/>
          <a:p>
            <a:r>
              <a:rPr lang="es-PE" dirty="0" smtClean="0"/>
              <a:t>Marco Normativo Curricular</a:t>
            </a:r>
            <a:endParaRPr lang="es-PE" dirty="0"/>
          </a:p>
        </p:txBody>
      </p:sp>
    </p:spTree>
    <p:extLst>
      <p:ext uri="{BB962C8B-B14F-4D97-AF65-F5344CB8AC3E}">
        <p14:creationId xmlns:p14="http://schemas.microsoft.com/office/powerpoint/2010/main" xmlns="" val="88539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3381356" y="630752"/>
            <a:ext cx="5572164" cy="5206376"/>
          </a:xfrm>
          <a:prstGeom prst="rect">
            <a:avLst/>
          </a:prstGeom>
          <a:noFill/>
          <a:ln w="9525">
            <a:noFill/>
            <a:miter lim="800000"/>
            <a:headEnd/>
            <a:tailEnd/>
          </a:ln>
        </p:spPr>
      </p:pic>
      <p:sp>
        <p:nvSpPr>
          <p:cNvPr id="3" name="2 CuadroTexto"/>
          <p:cNvSpPr txBox="1"/>
          <p:nvPr/>
        </p:nvSpPr>
        <p:spPr>
          <a:xfrm>
            <a:off x="8739206" y="5929330"/>
            <a:ext cx="1357322" cy="369332"/>
          </a:xfrm>
          <a:prstGeom prst="rect">
            <a:avLst/>
          </a:prstGeom>
          <a:noFill/>
        </p:spPr>
        <p:txBody>
          <a:bodyPr wrap="square" rtlCol="0">
            <a:spAutoFit/>
          </a:bodyPr>
          <a:lstStyle/>
          <a:p>
            <a:r>
              <a:rPr lang="es-PE" dirty="0"/>
              <a:t>PEN</a:t>
            </a:r>
          </a:p>
        </p:txBody>
      </p:sp>
    </p:spTree>
    <p:extLst>
      <p:ext uri="{BB962C8B-B14F-4D97-AF65-F5344CB8AC3E}">
        <p14:creationId xmlns:p14="http://schemas.microsoft.com/office/powerpoint/2010/main" xmlns="" val="335825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Referente Nacional</a:t>
            </a:r>
            <a:endParaRPr lang="es-PE" dirty="0"/>
          </a:p>
        </p:txBody>
      </p:sp>
      <p:pic>
        <p:nvPicPr>
          <p:cNvPr id="30723" name="Picture 3"/>
          <p:cNvPicPr>
            <a:picLocks noChangeAspect="1" noChangeArrowheads="1"/>
          </p:cNvPicPr>
          <p:nvPr/>
        </p:nvPicPr>
        <p:blipFill>
          <a:blip r:embed="rId2" cstate="print"/>
          <a:srcRect/>
          <a:stretch>
            <a:fillRect/>
          </a:stretch>
        </p:blipFill>
        <p:spPr bwMode="auto">
          <a:xfrm>
            <a:off x="2095472" y="1214423"/>
            <a:ext cx="7858180" cy="5090576"/>
          </a:xfrm>
          <a:prstGeom prst="rect">
            <a:avLst/>
          </a:prstGeom>
          <a:noFill/>
          <a:ln w="9525">
            <a:noFill/>
            <a:miter lim="800000"/>
            <a:headEnd/>
            <a:tailEnd/>
          </a:ln>
        </p:spPr>
      </p:pic>
      <p:sp>
        <p:nvSpPr>
          <p:cNvPr id="4" name="3 CuadroTexto"/>
          <p:cNvSpPr txBox="1"/>
          <p:nvPr/>
        </p:nvSpPr>
        <p:spPr>
          <a:xfrm>
            <a:off x="8739206" y="5929330"/>
            <a:ext cx="1357322" cy="369332"/>
          </a:xfrm>
          <a:prstGeom prst="rect">
            <a:avLst/>
          </a:prstGeom>
          <a:noFill/>
        </p:spPr>
        <p:txBody>
          <a:bodyPr wrap="square" rtlCol="0">
            <a:spAutoFit/>
          </a:bodyPr>
          <a:lstStyle/>
          <a:p>
            <a:r>
              <a:rPr lang="es-PE" dirty="0"/>
              <a:t>PEN</a:t>
            </a:r>
          </a:p>
        </p:txBody>
      </p:sp>
    </p:spTree>
    <p:extLst>
      <p:ext uri="{BB962C8B-B14F-4D97-AF65-F5344CB8AC3E}">
        <p14:creationId xmlns:p14="http://schemas.microsoft.com/office/powerpoint/2010/main" xmlns="" val="1542263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5751" y="0"/>
            <a:ext cx="10018713" cy="1752599"/>
          </a:xfrm>
        </p:spPr>
        <p:txBody>
          <a:bodyPr/>
          <a:lstStyle/>
          <a:p>
            <a:r>
              <a:rPr lang="es-PE" dirty="0" smtClean="0"/>
              <a:t>Políticas Priorizadas al 2016</a:t>
            </a:r>
            <a:endParaRPr lang="es-PE" dirty="0"/>
          </a:p>
        </p:txBody>
      </p:sp>
      <p:sp>
        <p:nvSpPr>
          <p:cNvPr id="3" name="2 Marcador de contenido"/>
          <p:cNvSpPr>
            <a:spLocks noGrp="1"/>
          </p:cNvSpPr>
          <p:nvPr>
            <p:ph sz="quarter" idx="1"/>
          </p:nvPr>
        </p:nvSpPr>
        <p:spPr>
          <a:xfrm>
            <a:off x="1981200" y="1528354"/>
            <a:ext cx="4329114" cy="4628605"/>
          </a:xfrm>
        </p:spPr>
        <p:txBody>
          <a:bodyPr/>
          <a:lstStyle/>
          <a:p>
            <a:r>
              <a:rPr lang="es-PE" dirty="0" smtClean="0"/>
              <a:t>Aprendizajes de calidad y cierre de brechas.</a:t>
            </a:r>
          </a:p>
          <a:p>
            <a:pPr>
              <a:buNone/>
            </a:pPr>
            <a:endParaRPr lang="es-PE" dirty="0" smtClean="0"/>
          </a:p>
          <a:p>
            <a:r>
              <a:rPr lang="es-PE" dirty="0" smtClean="0"/>
              <a:t>Desarrollo Docente. </a:t>
            </a:r>
          </a:p>
          <a:p>
            <a:pPr>
              <a:buNone/>
            </a:pPr>
            <a:endParaRPr lang="es-PE" dirty="0" smtClean="0"/>
          </a:p>
          <a:p>
            <a:r>
              <a:rPr lang="es-PE" dirty="0" smtClean="0"/>
              <a:t>Modernización y descentralización de la Gestión Educativa</a:t>
            </a:r>
            <a:endParaRPr lang="es-PE" dirty="0"/>
          </a:p>
        </p:txBody>
      </p:sp>
      <p:pic>
        <p:nvPicPr>
          <p:cNvPr id="31746" name="Picture 2" descr="http://tigrepelvar4.files.wordpress.com/2011/03/peru-w2-2.gif"/>
          <p:cNvPicPr>
            <a:picLocks noChangeAspect="1" noChangeArrowheads="1"/>
          </p:cNvPicPr>
          <p:nvPr/>
        </p:nvPicPr>
        <p:blipFill>
          <a:blip r:embed="rId2" cstate="print"/>
          <a:srcRect/>
          <a:stretch>
            <a:fillRect/>
          </a:stretch>
        </p:blipFill>
        <p:spPr bwMode="auto">
          <a:xfrm>
            <a:off x="6381752" y="1285860"/>
            <a:ext cx="3751410" cy="4857784"/>
          </a:xfrm>
          <a:prstGeom prst="rect">
            <a:avLst/>
          </a:prstGeom>
          <a:noFill/>
        </p:spPr>
      </p:pic>
    </p:spTree>
    <p:extLst>
      <p:ext uri="{BB962C8B-B14F-4D97-AF65-F5344CB8AC3E}">
        <p14:creationId xmlns:p14="http://schemas.microsoft.com/office/powerpoint/2010/main" xmlns="" val="395762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Marcos de Referencia</a:t>
            </a:r>
            <a:endParaRPr lang="es-PE" dirty="0"/>
          </a:p>
        </p:txBody>
      </p:sp>
      <p:sp>
        <p:nvSpPr>
          <p:cNvPr id="3" name="Marcador de contenido 2"/>
          <p:cNvSpPr>
            <a:spLocks noGrp="1"/>
          </p:cNvSpPr>
          <p:nvPr>
            <p:ph idx="1"/>
          </p:nvPr>
        </p:nvSpPr>
        <p:spPr/>
        <p:txBody>
          <a:bodyPr>
            <a:normAutofit/>
          </a:bodyPr>
          <a:lstStyle/>
          <a:p>
            <a:r>
              <a:rPr lang="es-PE" sz="4000" b="1" dirty="0" smtClean="0"/>
              <a:t>Marco del Buen Desempeño Docente</a:t>
            </a:r>
          </a:p>
          <a:p>
            <a:r>
              <a:rPr lang="es-PE" sz="4000" dirty="0" smtClean="0"/>
              <a:t>Marco del Buen Desempeño Directivo</a:t>
            </a:r>
            <a:endParaRPr lang="es-PE" sz="4000" dirty="0"/>
          </a:p>
        </p:txBody>
      </p:sp>
    </p:spTree>
    <p:extLst>
      <p:ext uri="{BB962C8B-B14F-4D97-AF65-F5344CB8AC3E}">
        <p14:creationId xmlns:p14="http://schemas.microsoft.com/office/powerpoint/2010/main" xmlns="" val="324336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PE" dirty="0" smtClean="0"/>
              <a:t>Introducción al Marco del Buen Desempeño Docente (Perú)</a:t>
            </a:r>
            <a:endParaRPr lang="es-PE" dirty="0"/>
          </a:p>
        </p:txBody>
      </p:sp>
      <p:sp>
        <p:nvSpPr>
          <p:cNvPr id="3" name="2 Subtítulo"/>
          <p:cNvSpPr>
            <a:spLocks noGrp="1"/>
          </p:cNvSpPr>
          <p:nvPr>
            <p:ph type="subTitle" idx="1"/>
          </p:nvPr>
        </p:nvSpPr>
        <p:spPr/>
        <p:txBody>
          <a:bodyPr>
            <a:normAutofit/>
          </a:bodyPr>
          <a:lstStyle/>
          <a:p>
            <a:r>
              <a:rPr lang="es-PE" dirty="0" smtClean="0"/>
              <a:t>Julio César Mendoza Francia</a:t>
            </a:r>
          </a:p>
          <a:p>
            <a:endParaRPr lang="es-PE" dirty="0"/>
          </a:p>
        </p:txBody>
      </p:sp>
    </p:spTree>
    <p:extLst>
      <p:ext uri="{BB962C8B-B14F-4D97-AF65-F5344CB8AC3E}">
        <p14:creationId xmlns:p14="http://schemas.microsoft.com/office/powerpoint/2010/main" xmlns="" val="1630145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6643" y="0"/>
            <a:ext cx="10018713" cy="1752599"/>
          </a:xfrm>
        </p:spPr>
        <p:txBody>
          <a:bodyPr/>
          <a:lstStyle/>
          <a:p>
            <a:r>
              <a:rPr lang="es-PE" dirty="0" smtClean="0"/>
              <a:t>Antecedentes Internacionales</a:t>
            </a:r>
            <a:endParaRPr lang="es-PE" dirty="0"/>
          </a:p>
        </p:txBody>
      </p:sp>
      <p:sp>
        <p:nvSpPr>
          <p:cNvPr id="3" name="2 Marcador de contenido"/>
          <p:cNvSpPr>
            <a:spLocks noGrp="1"/>
          </p:cNvSpPr>
          <p:nvPr>
            <p:ph sz="quarter" idx="1"/>
          </p:nvPr>
        </p:nvSpPr>
        <p:spPr>
          <a:xfrm>
            <a:off x="1981200" y="1219200"/>
            <a:ext cx="4114800" cy="4937760"/>
          </a:xfrm>
        </p:spPr>
        <p:txBody>
          <a:bodyPr>
            <a:normAutofit/>
          </a:bodyPr>
          <a:lstStyle/>
          <a:p>
            <a:pPr>
              <a:lnSpc>
                <a:spcPct val="150000"/>
              </a:lnSpc>
            </a:pPr>
            <a:r>
              <a:rPr lang="es-PE" sz="2800" dirty="0"/>
              <a:t>Criterios de Buen Desempeño Docente.</a:t>
            </a:r>
          </a:p>
          <a:p>
            <a:pPr>
              <a:lnSpc>
                <a:spcPct val="150000"/>
              </a:lnSpc>
              <a:buNone/>
            </a:pPr>
            <a:endParaRPr lang="es-PE" sz="2800" dirty="0"/>
          </a:p>
          <a:p>
            <a:pPr>
              <a:lnSpc>
                <a:spcPct val="150000"/>
              </a:lnSpc>
            </a:pPr>
            <a:r>
              <a:rPr lang="es-PE" sz="2800" dirty="0"/>
              <a:t>Marcos de Buena Enseñanza</a:t>
            </a:r>
          </a:p>
        </p:txBody>
      </p:sp>
      <p:pic>
        <p:nvPicPr>
          <p:cNvPr id="1026" name="Picture 2" descr="http://www.tuchat.org/latino.jpg"/>
          <p:cNvPicPr>
            <a:picLocks noChangeAspect="1" noChangeArrowheads="1"/>
          </p:cNvPicPr>
          <p:nvPr/>
        </p:nvPicPr>
        <p:blipFill>
          <a:blip r:embed="rId2"/>
          <a:srcRect/>
          <a:stretch>
            <a:fillRect/>
          </a:stretch>
        </p:blipFill>
        <p:spPr bwMode="auto">
          <a:xfrm>
            <a:off x="6095999" y="1752599"/>
            <a:ext cx="3939540" cy="4643470"/>
          </a:xfrm>
          <a:prstGeom prst="rect">
            <a:avLst/>
          </a:prstGeom>
          <a:noFill/>
        </p:spPr>
      </p:pic>
    </p:spTree>
    <p:extLst>
      <p:ext uri="{BB962C8B-B14F-4D97-AF65-F5344CB8AC3E}">
        <p14:creationId xmlns:p14="http://schemas.microsoft.com/office/powerpoint/2010/main" xmlns="" val="161108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4631" y="198120"/>
            <a:ext cx="10018713" cy="1752599"/>
          </a:xfrm>
        </p:spPr>
        <p:txBody>
          <a:bodyPr/>
          <a:lstStyle/>
          <a:p>
            <a:r>
              <a:rPr lang="es-PE" dirty="0" smtClean="0"/>
              <a:t>Principales Aspectos</a:t>
            </a:r>
            <a:endParaRPr lang="es-PE" dirty="0"/>
          </a:p>
        </p:txBody>
      </p:sp>
      <p:sp>
        <p:nvSpPr>
          <p:cNvPr id="3" name="2 Marcador de contenido"/>
          <p:cNvSpPr>
            <a:spLocks noGrp="1"/>
          </p:cNvSpPr>
          <p:nvPr>
            <p:ph sz="quarter" idx="1"/>
          </p:nvPr>
        </p:nvSpPr>
        <p:spPr>
          <a:xfrm>
            <a:off x="1981200" y="1219200"/>
            <a:ext cx="4114800" cy="4937760"/>
          </a:xfrm>
        </p:spPr>
        <p:txBody>
          <a:bodyPr>
            <a:normAutofit/>
          </a:bodyPr>
          <a:lstStyle/>
          <a:p>
            <a:pPr>
              <a:lnSpc>
                <a:spcPct val="150000"/>
              </a:lnSpc>
            </a:pPr>
            <a:r>
              <a:rPr lang="es-PE" sz="3200" dirty="0"/>
              <a:t>Nueva Docencia en el Perú</a:t>
            </a:r>
          </a:p>
          <a:p>
            <a:pPr>
              <a:lnSpc>
                <a:spcPct val="150000"/>
              </a:lnSpc>
              <a:buNone/>
            </a:pPr>
            <a:endParaRPr lang="es-PE" sz="3200" dirty="0"/>
          </a:p>
          <a:p>
            <a:pPr>
              <a:lnSpc>
                <a:spcPct val="150000"/>
              </a:lnSpc>
            </a:pPr>
            <a:r>
              <a:rPr lang="es-PE" sz="3200" dirty="0"/>
              <a:t>Marco del Buen Desempeño Docente</a:t>
            </a:r>
          </a:p>
        </p:txBody>
      </p:sp>
      <p:pic>
        <p:nvPicPr>
          <p:cNvPr id="1026" name="Picture 2"/>
          <p:cNvPicPr>
            <a:picLocks noChangeAspect="1" noChangeArrowheads="1"/>
          </p:cNvPicPr>
          <p:nvPr/>
        </p:nvPicPr>
        <p:blipFill>
          <a:blip r:embed="rId2"/>
          <a:srcRect/>
          <a:stretch>
            <a:fillRect/>
          </a:stretch>
        </p:blipFill>
        <p:spPr bwMode="auto">
          <a:xfrm>
            <a:off x="7326314" y="1950719"/>
            <a:ext cx="3857370" cy="4143404"/>
          </a:xfrm>
          <a:prstGeom prst="rect">
            <a:avLst/>
          </a:prstGeom>
          <a:noFill/>
          <a:ln w="9525">
            <a:noFill/>
            <a:miter lim="800000"/>
            <a:headEnd/>
            <a:tailEnd/>
          </a:ln>
        </p:spPr>
      </p:pic>
    </p:spTree>
    <p:extLst>
      <p:ext uri="{BB962C8B-B14F-4D97-AF65-F5344CB8AC3E}">
        <p14:creationId xmlns:p14="http://schemas.microsoft.com/office/powerpoint/2010/main" xmlns="" val="17944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1.- Nueva Docencia en el Perú</a:t>
            </a:r>
            <a:endParaRPr lang="es-PE" dirty="0"/>
          </a:p>
        </p:txBody>
      </p:sp>
      <p:sp>
        <p:nvSpPr>
          <p:cNvPr id="3" name="2 Marcador de contenido"/>
          <p:cNvSpPr>
            <a:spLocks noGrp="1"/>
          </p:cNvSpPr>
          <p:nvPr>
            <p:ph sz="quarter" idx="1"/>
          </p:nvPr>
        </p:nvSpPr>
        <p:spPr/>
        <p:txBody>
          <a:bodyPr>
            <a:normAutofit fontScale="92500" lnSpcReduction="20000"/>
          </a:bodyPr>
          <a:lstStyle/>
          <a:p>
            <a:pPr marL="514350" indent="-514350">
              <a:lnSpc>
                <a:spcPct val="150000"/>
              </a:lnSpc>
              <a:buFont typeface="+mj-lt"/>
              <a:buAutoNum type="arabicParenR"/>
            </a:pPr>
            <a:r>
              <a:rPr lang="es-PE" sz="3200" dirty="0"/>
              <a:t>Necesidad de cambio de la profesión docente en el Perú</a:t>
            </a:r>
          </a:p>
          <a:p>
            <a:pPr marL="514350" indent="-514350">
              <a:lnSpc>
                <a:spcPct val="150000"/>
              </a:lnSpc>
              <a:buFont typeface="+mj-lt"/>
              <a:buAutoNum type="arabicParenR"/>
            </a:pPr>
            <a:r>
              <a:rPr lang="es-PE" sz="3200" dirty="0"/>
              <a:t>Docencia y Aprendizajes Fundamentales</a:t>
            </a:r>
          </a:p>
          <a:p>
            <a:pPr marL="514350" indent="-514350">
              <a:lnSpc>
                <a:spcPct val="150000"/>
              </a:lnSpc>
              <a:buFont typeface="+mj-lt"/>
              <a:buAutoNum type="arabicParenR"/>
            </a:pPr>
            <a:r>
              <a:rPr lang="es-PE" sz="3200" dirty="0"/>
              <a:t>Docencia y Escuela</a:t>
            </a:r>
          </a:p>
          <a:p>
            <a:pPr marL="514350" indent="-514350">
              <a:lnSpc>
                <a:spcPct val="150000"/>
              </a:lnSpc>
              <a:buFont typeface="+mj-lt"/>
              <a:buAutoNum type="arabicParenR"/>
            </a:pPr>
            <a:r>
              <a:rPr lang="es-PE" sz="3200" dirty="0"/>
              <a:t>Nueva Visión de la Docencia en el Perú</a:t>
            </a:r>
          </a:p>
        </p:txBody>
      </p:sp>
    </p:spTree>
    <p:extLst>
      <p:ext uri="{BB962C8B-B14F-4D97-AF65-F5344CB8AC3E}">
        <p14:creationId xmlns:p14="http://schemas.microsoft.com/office/powerpoint/2010/main" xmlns="" val="118356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12841" y="2572976"/>
            <a:ext cx="11601450" cy="1685925"/>
          </a:xfrm>
          <a:prstGeom prst="rect">
            <a:avLst/>
          </a:prstGeom>
          <a:noFill/>
          <a:ln w="9525">
            <a:noFill/>
            <a:miter lim="800000"/>
            <a:headEnd/>
            <a:tailEnd/>
          </a:ln>
        </p:spPr>
      </p:pic>
      <p:sp>
        <p:nvSpPr>
          <p:cNvPr id="5" name="4 Título"/>
          <p:cNvSpPr>
            <a:spLocks noGrp="1"/>
          </p:cNvSpPr>
          <p:nvPr>
            <p:ph type="title"/>
          </p:nvPr>
        </p:nvSpPr>
        <p:spPr/>
        <p:txBody>
          <a:bodyPr/>
          <a:lstStyle/>
          <a:p>
            <a:r>
              <a:rPr lang="es-PE" dirty="0" smtClean="0"/>
              <a:t>Concurso Excepcional de Reubicación</a:t>
            </a:r>
            <a:br>
              <a:rPr lang="es-PE" dirty="0" smtClean="0"/>
            </a:br>
            <a:endParaRPr lang="es-PE" dirty="0"/>
          </a:p>
        </p:txBody>
      </p:sp>
      <p:pic>
        <p:nvPicPr>
          <p:cNvPr id="1027" name="Picture 3"/>
          <p:cNvPicPr>
            <a:picLocks noChangeAspect="1" noChangeArrowheads="1"/>
          </p:cNvPicPr>
          <p:nvPr/>
        </p:nvPicPr>
        <p:blipFill>
          <a:blip r:embed="rId3"/>
          <a:srcRect/>
          <a:stretch>
            <a:fillRect/>
          </a:stretch>
        </p:blipFill>
        <p:spPr bwMode="auto">
          <a:xfrm>
            <a:off x="9379812" y="6000070"/>
            <a:ext cx="2363697" cy="5460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2.- Marco del Buen Desempeño Docente</a:t>
            </a:r>
            <a:endParaRPr lang="es-PE" dirty="0"/>
          </a:p>
        </p:txBody>
      </p:sp>
      <p:sp>
        <p:nvSpPr>
          <p:cNvPr id="3" name="2 Marcador de contenido"/>
          <p:cNvSpPr>
            <a:spLocks noGrp="1"/>
          </p:cNvSpPr>
          <p:nvPr>
            <p:ph sz="quarter" idx="1"/>
          </p:nvPr>
        </p:nvSpPr>
        <p:spPr/>
        <p:txBody>
          <a:bodyPr>
            <a:normAutofit fontScale="85000" lnSpcReduction="20000"/>
          </a:bodyPr>
          <a:lstStyle/>
          <a:p>
            <a:pPr marL="742950" indent="-742950">
              <a:lnSpc>
                <a:spcPct val="150000"/>
              </a:lnSpc>
              <a:buFont typeface="+mj-lt"/>
              <a:buAutoNum type="arabicParenR"/>
            </a:pPr>
            <a:r>
              <a:rPr lang="es-PE" sz="3600" dirty="0"/>
              <a:t>Definición y propósitos</a:t>
            </a:r>
          </a:p>
          <a:p>
            <a:pPr marL="742950" indent="-742950">
              <a:lnSpc>
                <a:spcPct val="150000"/>
              </a:lnSpc>
              <a:buFont typeface="+mj-lt"/>
              <a:buAutoNum type="arabicParenR"/>
            </a:pPr>
            <a:r>
              <a:rPr lang="es-PE" sz="3600" dirty="0"/>
              <a:t>Dominios docentes</a:t>
            </a:r>
          </a:p>
          <a:p>
            <a:pPr marL="742950" indent="-742950">
              <a:lnSpc>
                <a:spcPct val="150000"/>
              </a:lnSpc>
              <a:buFont typeface="+mj-lt"/>
              <a:buAutoNum type="arabicParenR"/>
            </a:pPr>
            <a:r>
              <a:rPr lang="es-PE" sz="3600" dirty="0"/>
              <a:t>Competencias Docentes</a:t>
            </a:r>
          </a:p>
          <a:p>
            <a:pPr marL="742950" indent="-742950">
              <a:lnSpc>
                <a:spcPct val="150000"/>
              </a:lnSpc>
              <a:buFont typeface="+mj-lt"/>
              <a:buAutoNum type="arabicParenR"/>
            </a:pPr>
            <a:r>
              <a:rPr lang="es-PE" sz="3600" dirty="0"/>
              <a:t>Desempeños</a:t>
            </a:r>
          </a:p>
        </p:txBody>
      </p:sp>
    </p:spTree>
    <p:extLst>
      <p:ext uri="{BB962C8B-B14F-4D97-AF65-F5344CB8AC3E}">
        <p14:creationId xmlns:p14="http://schemas.microsoft.com/office/powerpoint/2010/main" xmlns="" val="857309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PE" dirty="0" smtClean="0"/>
              <a:t>Nueva Docencia en el Perú</a:t>
            </a:r>
            <a:br>
              <a:rPr lang="es-PE" dirty="0" smtClean="0"/>
            </a:br>
            <a:endParaRPr lang="es-PE" dirty="0"/>
          </a:p>
        </p:txBody>
      </p:sp>
      <p:sp>
        <p:nvSpPr>
          <p:cNvPr id="5" name="4 Subtítulo"/>
          <p:cNvSpPr>
            <a:spLocks noGrp="1"/>
          </p:cNvSpPr>
          <p:nvPr>
            <p:ph type="subTitle" idx="1"/>
          </p:nvPr>
        </p:nvSpPr>
        <p:spPr/>
        <p:txBody>
          <a:bodyPr>
            <a:normAutofit/>
          </a:bodyPr>
          <a:lstStyle/>
          <a:p>
            <a:r>
              <a:rPr lang="es-PE" dirty="0" smtClean="0"/>
              <a:t>Introducción al Marco del Buen Desempeño Docente (Perú)</a:t>
            </a:r>
            <a:endParaRPr lang="es-PE" dirty="0"/>
          </a:p>
        </p:txBody>
      </p:sp>
    </p:spTree>
    <p:extLst>
      <p:ext uri="{BB962C8B-B14F-4D97-AF65-F5344CB8AC3E}">
        <p14:creationId xmlns:p14="http://schemas.microsoft.com/office/powerpoint/2010/main" xmlns="" val="1032789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951" y="0"/>
            <a:ext cx="10018713" cy="1752599"/>
          </a:xfrm>
        </p:spPr>
        <p:txBody>
          <a:bodyPr>
            <a:normAutofit/>
          </a:bodyPr>
          <a:lstStyle/>
          <a:p>
            <a:r>
              <a:rPr lang="es-PE" dirty="0" smtClean="0"/>
              <a:t>1.1 Necesidad de cambio de la profesión docente en el Perú</a:t>
            </a:r>
            <a:endParaRPr lang="es-PE" dirty="0"/>
          </a:p>
        </p:txBody>
      </p:sp>
      <p:sp>
        <p:nvSpPr>
          <p:cNvPr id="3" name="2 Marcador de contenido"/>
          <p:cNvSpPr>
            <a:spLocks noGrp="1"/>
          </p:cNvSpPr>
          <p:nvPr>
            <p:ph sz="quarter" idx="1"/>
          </p:nvPr>
        </p:nvSpPr>
        <p:spPr>
          <a:xfrm>
            <a:off x="1981200" y="1219200"/>
            <a:ext cx="4257676" cy="4937760"/>
          </a:xfrm>
        </p:spPr>
        <p:txBody>
          <a:bodyPr>
            <a:normAutofit/>
          </a:bodyPr>
          <a:lstStyle/>
          <a:p>
            <a:pPr>
              <a:buNone/>
            </a:pPr>
            <a:r>
              <a:rPr lang="es-PE" dirty="0" smtClean="0"/>
              <a:t>Elementos del Diagnostico:</a:t>
            </a:r>
          </a:p>
          <a:p>
            <a:pPr>
              <a:buNone/>
            </a:pPr>
            <a:endParaRPr lang="es-PE" dirty="0" smtClean="0"/>
          </a:p>
          <a:p>
            <a:pPr>
              <a:lnSpc>
                <a:spcPct val="150000"/>
              </a:lnSpc>
              <a:buFont typeface="Wingdings" pitchFamily="2" charset="2"/>
              <a:buChar char="Ø"/>
            </a:pPr>
            <a:r>
              <a:rPr lang="es-PE" dirty="0" smtClean="0"/>
              <a:t>Práctica de la docencia sujeta a un modelo de escuela que promueve una relación acrítica con el conocimiento. </a:t>
            </a:r>
          </a:p>
          <a:p>
            <a:pPr>
              <a:buNone/>
            </a:pPr>
            <a:endParaRPr lang="es-PE" dirty="0" smtClean="0"/>
          </a:p>
        </p:txBody>
      </p:sp>
      <p:pic>
        <p:nvPicPr>
          <p:cNvPr id="54274" name="Picture 2" descr="http://sobreconceptos.com/wp-content/uploads/mente-compu-240x300.jpg"/>
          <p:cNvPicPr>
            <a:picLocks noChangeAspect="1" noChangeArrowheads="1"/>
          </p:cNvPicPr>
          <p:nvPr/>
        </p:nvPicPr>
        <p:blipFill>
          <a:blip r:embed="rId2"/>
          <a:srcRect/>
          <a:stretch>
            <a:fillRect/>
          </a:stretch>
        </p:blipFill>
        <p:spPr bwMode="auto">
          <a:xfrm>
            <a:off x="6810381" y="2000240"/>
            <a:ext cx="3257573" cy="4071966"/>
          </a:xfrm>
          <a:prstGeom prst="rect">
            <a:avLst/>
          </a:prstGeom>
          <a:noFill/>
        </p:spPr>
      </p:pic>
    </p:spTree>
    <p:extLst>
      <p:ext uri="{BB962C8B-B14F-4D97-AF65-F5344CB8AC3E}">
        <p14:creationId xmlns:p14="http://schemas.microsoft.com/office/powerpoint/2010/main" xmlns="" val="1304868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3671" y="342900"/>
            <a:ext cx="10018713" cy="1752599"/>
          </a:xfrm>
        </p:spPr>
        <p:txBody>
          <a:bodyPr>
            <a:normAutofit/>
          </a:bodyPr>
          <a:lstStyle/>
          <a:p>
            <a:r>
              <a:rPr lang="es-PE" dirty="0" smtClean="0"/>
              <a:t>1.1 Necesidad de cambio de la profesión docente en el Perú</a:t>
            </a:r>
            <a:endParaRPr lang="es-PE" dirty="0"/>
          </a:p>
        </p:txBody>
      </p:sp>
      <p:sp>
        <p:nvSpPr>
          <p:cNvPr id="3" name="2 Marcador de contenido"/>
          <p:cNvSpPr>
            <a:spLocks noGrp="1"/>
          </p:cNvSpPr>
          <p:nvPr>
            <p:ph sz="quarter" idx="1"/>
          </p:nvPr>
        </p:nvSpPr>
        <p:spPr>
          <a:xfrm>
            <a:off x="1981200" y="1219200"/>
            <a:ext cx="4114800" cy="4937760"/>
          </a:xfrm>
        </p:spPr>
        <p:txBody>
          <a:bodyPr>
            <a:normAutofit/>
          </a:bodyPr>
          <a:lstStyle/>
          <a:p>
            <a:pPr>
              <a:buNone/>
            </a:pPr>
            <a:r>
              <a:rPr lang="es-PE" dirty="0" smtClean="0"/>
              <a:t>Elementos del Diagnostico:</a:t>
            </a:r>
          </a:p>
          <a:p>
            <a:pPr>
              <a:buNone/>
            </a:pPr>
            <a:endParaRPr lang="es-PE" dirty="0" smtClean="0"/>
          </a:p>
          <a:p>
            <a:pPr>
              <a:lnSpc>
                <a:spcPct val="150000"/>
              </a:lnSpc>
              <a:buFont typeface="Wingdings" pitchFamily="2" charset="2"/>
              <a:buChar char="Ø"/>
            </a:pPr>
            <a:r>
              <a:rPr lang="es-PE" dirty="0" smtClean="0"/>
              <a:t>Una escuela que promueve una actitud y un pensamiento dogmáticos. </a:t>
            </a:r>
          </a:p>
          <a:p>
            <a:pPr>
              <a:buNone/>
            </a:pPr>
            <a:endParaRPr lang="es-PE" dirty="0" smtClean="0"/>
          </a:p>
        </p:txBody>
      </p:sp>
      <p:pic>
        <p:nvPicPr>
          <p:cNvPr id="3074" name="Picture 2" descr="http://akantilado.files.wordpress.com/2010/12/dogmatismo.jpg?w=640"/>
          <p:cNvPicPr>
            <a:picLocks noChangeAspect="1" noChangeArrowheads="1"/>
          </p:cNvPicPr>
          <p:nvPr/>
        </p:nvPicPr>
        <p:blipFill>
          <a:blip r:embed="rId2"/>
          <a:srcRect/>
          <a:stretch>
            <a:fillRect/>
          </a:stretch>
        </p:blipFill>
        <p:spPr bwMode="auto">
          <a:xfrm>
            <a:off x="7295946" y="2375998"/>
            <a:ext cx="2966492" cy="3500462"/>
          </a:xfrm>
          <a:prstGeom prst="rect">
            <a:avLst/>
          </a:prstGeom>
          <a:noFill/>
        </p:spPr>
      </p:pic>
    </p:spTree>
    <p:extLst>
      <p:ext uri="{BB962C8B-B14F-4D97-AF65-F5344CB8AC3E}">
        <p14:creationId xmlns:p14="http://schemas.microsoft.com/office/powerpoint/2010/main" xmlns="" val="4072001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5271" y="177800"/>
            <a:ext cx="10018713" cy="1752599"/>
          </a:xfrm>
        </p:spPr>
        <p:txBody>
          <a:bodyPr>
            <a:normAutofit/>
          </a:bodyPr>
          <a:lstStyle/>
          <a:p>
            <a:r>
              <a:rPr lang="es-PE" dirty="0" smtClean="0"/>
              <a:t>1.1 Necesidad de cambio de la profesión docente en el Perú</a:t>
            </a:r>
            <a:endParaRPr lang="es-PE" dirty="0"/>
          </a:p>
        </p:txBody>
      </p:sp>
      <p:sp>
        <p:nvSpPr>
          <p:cNvPr id="3" name="2 Marcador de contenido"/>
          <p:cNvSpPr>
            <a:spLocks noGrp="1"/>
          </p:cNvSpPr>
          <p:nvPr>
            <p:ph sz="quarter" idx="1"/>
          </p:nvPr>
        </p:nvSpPr>
        <p:spPr>
          <a:xfrm>
            <a:off x="1981200" y="1219200"/>
            <a:ext cx="4114800" cy="4937760"/>
          </a:xfrm>
        </p:spPr>
        <p:txBody>
          <a:bodyPr>
            <a:normAutofit/>
          </a:bodyPr>
          <a:lstStyle/>
          <a:p>
            <a:pPr>
              <a:buNone/>
            </a:pPr>
            <a:r>
              <a:rPr lang="es-PE" dirty="0" smtClean="0"/>
              <a:t>Elementos del Diagnostico:</a:t>
            </a:r>
          </a:p>
          <a:p>
            <a:pPr>
              <a:buNone/>
            </a:pPr>
            <a:endParaRPr lang="es-PE" dirty="0" smtClean="0"/>
          </a:p>
          <a:p>
            <a:pPr>
              <a:lnSpc>
                <a:spcPct val="150000"/>
              </a:lnSpc>
              <a:buFont typeface="Wingdings" pitchFamily="2" charset="2"/>
              <a:buChar char="Ø"/>
            </a:pPr>
            <a:r>
              <a:rPr lang="es-PE" dirty="0" smtClean="0"/>
              <a:t>Una escuela en la que predominaba una cultura autoritaria sustentada en el ejercicio de la violencia y de la obediencia.</a:t>
            </a:r>
          </a:p>
          <a:p>
            <a:pPr>
              <a:buNone/>
            </a:pPr>
            <a:endParaRPr lang="es-PE" dirty="0" smtClean="0"/>
          </a:p>
        </p:txBody>
      </p:sp>
      <p:pic>
        <p:nvPicPr>
          <p:cNvPr id="2052" name="Picture 4" descr="http://2.bp.blogspot.com/_dUVwNjc7-Hc/Sf-c5uLKLnI/AAAAAAAAAjE/czM0MNXfzLo/s320/imagen.jpg"/>
          <p:cNvPicPr>
            <a:picLocks noChangeAspect="1" noChangeArrowheads="1"/>
          </p:cNvPicPr>
          <p:nvPr/>
        </p:nvPicPr>
        <p:blipFill>
          <a:blip r:embed="rId2"/>
          <a:srcRect/>
          <a:stretch>
            <a:fillRect/>
          </a:stretch>
        </p:blipFill>
        <p:spPr bwMode="auto">
          <a:xfrm>
            <a:off x="8151500" y="2598726"/>
            <a:ext cx="2762248" cy="3786214"/>
          </a:xfrm>
          <a:prstGeom prst="rect">
            <a:avLst/>
          </a:prstGeom>
          <a:noFill/>
        </p:spPr>
      </p:pic>
    </p:spTree>
    <p:extLst>
      <p:ext uri="{BB962C8B-B14F-4D97-AF65-F5344CB8AC3E}">
        <p14:creationId xmlns:p14="http://schemas.microsoft.com/office/powerpoint/2010/main" xmlns="" val="314099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5911" y="342900"/>
            <a:ext cx="10018713" cy="1752599"/>
          </a:xfrm>
        </p:spPr>
        <p:txBody>
          <a:bodyPr>
            <a:normAutofit/>
          </a:bodyPr>
          <a:lstStyle/>
          <a:p>
            <a:r>
              <a:rPr lang="es-PE" dirty="0" smtClean="0"/>
              <a:t>1.1 Necesidad de cambio de la profesión docente en el Perú</a:t>
            </a:r>
            <a:endParaRPr lang="es-PE" dirty="0"/>
          </a:p>
        </p:txBody>
      </p:sp>
      <p:sp>
        <p:nvSpPr>
          <p:cNvPr id="3" name="2 Marcador de contenido"/>
          <p:cNvSpPr>
            <a:spLocks noGrp="1"/>
          </p:cNvSpPr>
          <p:nvPr>
            <p:ph sz="quarter" idx="1"/>
          </p:nvPr>
        </p:nvSpPr>
        <p:spPr>
          <a:xfrm>
            <a:off x="1981200" y="1219200"/>
            <a:ext cx="4186238" cy="4937760"/>
          </a:xfrm>
        </p:spPr>
        <p:txBody>
          <a:bodyPr>
            <a:normAutofit/>
          </a:bodyPr>
          <a:lstStyle/>
          <a:p>
            <a:pPr>
              <a:buNone/>
            </a:pPr>
            <a:r>
              <a:rPr lang="es-PE" dirty="0" smtClean="0"/>
              <a:t>Elementos del Diagnostico:</a:t>
            </a:r>
          </a:p>
          <a:p>
            <a:pPr>
              <a:buNone/>
            </a:pPr>
            <a:endParaRPr lang="es-PE" dirty="0" smtClean="0"/>
          </a:p>
          <a:p>
            <a:pPr>
              <a:lnSpc>
                <a:spcPct val="150000"/>
              </a:lnSpc>
              <a:buFont typeface="Wingdings" pitchFamily="2" charset="2"/>
              <a:buChar char="Ø"/>
            </a:pPr>
            <a:r>
              <a:rPr lang="es-PE" dirty="0" smtClean="0"/>
              <a:t>Una escuela ajena al mundo cultural de sus estudiantes y de las comunidades en las que estaba inserta.</a:t>
            </a:r>
            <a:endParaRPr lang="es-PE" dirty="0"/>
          </a:p>
        </p:txBody>
      </p:sp>
      <p:pic>
        <p:nvPicPr>
          <p:cNvPr id="1026" name="Picture 2" descr="http://elcandildelospensamientos.files.wordpress.com/2011/06/mundo20mano.jpg"/>
          <p:cNvPicPr>
            <a:picLocks noChangeAspect="1" noChangeArrowheads="1"/>
          </p:cNvPicPr>
          <p:nvPr/>
        </p:nvPicPr>
        <p:blipFill>
          <a:blip r:embed="rId2"/>
          <a:srcRect/>
          <a:stretch>
            <a:fillRect/>
          </a:stretch>
        </p:blipFill>
        <p:spPr bwMode="auto">
          <a:xfrm>
            <a:off x="7230628" y="2656499"/>
            <a:ext cx="3209206" cy="3500461"/>
          </a:xfrm>
          <a:prstGeom prst="rect">
            <a:avLst/>
          </a:prstGeom>
          <a:noFill/>
        </p:spPr>
      </p:pic>
    </p:spTree>
    <p:extLst>
      <p:ext uri="{BB962C8B-B14F-4D97-AF65-F5344CB8AC3E}">
        <p14:creationId xmlns:p14="http://schemas.microsoft.com/office/powerpoint/2010/main" xmlns="" val="133478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0"/>
            <a:ext cx="10018713" cy="1752599"/>
          </a:xfrm>
        </p:spPr>
        <p:txBody>
          <a:bodyPr>
            <a:normAutofit/>
          </a:bodyPr>
          <a:lstStyle/>
          <a:p>
            <a:r>
              <a:rPr lang="es-PE" dirty="0" smtClean="0"/>
              <a:t>1.1 Necesidad de cambio de la profesión docente en el Perú</a:t>
            </a:r>
            <a:endParaRPr lang="es-PE" dirty="0"/>
          </a:p>
        </p:txBody>
      </p:sp>
      <p:sp>
        <p:nvSpPr>
          <p:cNvPr id="3" name="2 Marcador de contenido"/>
          <p:cNvSpPr>
            <a:spLocks noGrp="1"/>
          </p:cNvSpPr>
          <p:nvPr>
            <p:ph sz="quarter" idx="1"/>
          </p:nvPr>
        </p:nvSpPr>
        <p:spPr>
          <a:xfrm>
            <a:off x="1981200" y="1219200"/>
            <a:ext cx="4114800" cy="4937760"/>
          </a:xfrm>
        </p:spPr>
        <p:txBody>
          <a:bodyPr>
            <a:normAutofit/>
          </a:bodyPr>
          <a:lstStyle/>
          <a:p>
            <a:pPr>
              <a:buNone/>
            </a:pPr>
            <a:r>
              <a:rPr lang="es-PE" sz="1800" dirty="0"/>
              <a:t>Elementos Prospectivos:</a:t>
            </a:r>
          </a:p>
          <a:p>
            <a:pPr>
              <a:buNone/>
            </a:pPr>
            <a:endParaRPr lang="es-PE" dirty="0" smtClean="0"/>
          </a:p>
          <a:p>
            <a:r>
              <a:rPr lang="es-PE" dirty="0" smtClean="0"/>
              <a:t>Surgimiento de nuevos actores sociales y culturales.</a:t>
            </a:r>
          </a:p>
          <a:p>
            <a:pPr>
              <a:buNone/>
            </a:pPr>
            <a:endParaRPr lang="es-PE" dirty="0" smtClean="0"/>
          </a:p>
          <a:p>
            <a:r>
              <a:rPr lang="es-PE" dirty="0" smtClean="0"/>
              <a:t>Valoración de la diversidad.</a:t>
            </a:r>
          </a:p>
          <a:p>
            <a:pPr>
              <a:buNone/>
            </a:pPr>
            <a:endParaRPr lang="es-PE" dirty="0" smtClean="0"/>
          </a:p>
          <a:p>
            <a:r>
              <a:rPr lang="es-PE" dirty="0" smtClean="0"/>
              <a:t>El valor de los derechos humanos y de la democracia.</a:t>
            </a:r>
          </a:p>
          <a:p>
            <a:pPr>
              <a:buNone/>
            </a:pPr>
            <a:endParaRPr lang="es-PE" dirty="0" smtClean="0"/>
          </a:p>
        </p:txBody>
      </p:sp>
      <p:pic>
        <p:nvPicPr>
          <p:cNvPr id="52226" name="Picture 2" descr="http://1.bp.blogspot.com/-RPXnI6P59Dw/Tf4RJD9MvHI/AAAAAAAADhg/0HETlJKCG5E/s1600/3.jpg"/>
          <p:cNvPicPr>
            <a:picLocks noChangeAspect="1" noChangeArrowheads="1"/>
          </p:cNvPicPr>
          <p:nvPr/>
        </p:nvPicPr>
        <p:blipFill>
          <a:blip r:embed="rId2" cstate="print"/>
          <a:srcRect/>
          <a:stretch>
            <a:fillRect/>
          </a:stretch>
        </p:blipFill>
        <p:spPr bwMode="auto">
          <a:xfrm>
            <a:off x="7265354" y="2247872"/>
            <a:ext cx="4015410" cy="4000528"/>
          </a:xfrm>
          <a:prstGeom prst="rect">
            <a:avLst/>
          </a:prstGeom>
          <a:noFill/>
        </p:spPr>
      </p:pic>
    </p:spTree>
    <p:extLst>
      <p:ext uri="{BB962C8B-B14F-4D97-AF65-F5344CB8AC3E}">
        <p14:creationId xmlns:p14="http://schemas.microsoft.com/office/powerpoint/2010/main" xmlns="" val="2019300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5591" y="0"/>
            <a:ext cx="10018713" cy="1752599"/>
          </a:xfrm>
        </p:spPr>
        <p:txBody>
          <a:bodyPr>
            <a:normAutofit/>
          </a:bodyPr>
          <a:lstStyle/>
          <a:p>
            <a:r>
              <a:rPr lang="es-PE" dirty="0" smtClean="0"/>
              <a:t>1.1 Necesidad de cambio de la profesión docente en el Perú</a:t>
            </a:r>
            <a:endParaRPr lang="es-PE" dirty="0"/>
          </a:p>
        </p:txBody>
      </p:sp>
      <p:sp>
        <p:nvSpPr>
          <p:cNvPr id="3" name="2 Marcador de contenido"/>
          <p:cNvSpPr>
            <a:spLocks noGrp="1"/>
          </p:cNvSpPr>
          <p:nvPr>
            <p:ph sz="quarter" idx="1"/>
          </p:nvPr>
        </p:nvSpPr>
        <p:spPr>
          <a:xfrm>
            <a:off x="1981200" y="1606730"/>
            <a:ext cx="4114800" cy="4550229"/>
          </a:xfrm>
        </p:spPr>
        <p:txBody>
          <a:bodyPr>
            <a:normAutofit lnSpcReduction="10000"/>
          </a:bodyPr>
          <a:lstStyle/>
          <a:p>
            <a:pPr>
              <a:buNone/>
            </a:pPr>
            <a:r>
              <a:rPr lang="es-PE" sz="2000" dirty="0"/>
              <a:t>Elementos Prospectivos:</a:t>
            </a:r>
          </a:p>
          <a:p>
            <a:pPr>
              <a:buNone/>
            </a:pPr>
            <a:endParaRPr lang="es-PE" dirty="0" smtClean="0"/>
          </a:p>
          <a:p>
            <a:r>
              <a:rPr lang="es-PE" dirty="0" smtClean="0"/>
              <a:t>La afirmación de la educación como derecho.</a:t>
            </a:r>
          </a:p>
          <a:p>
            <a:pPr>
              <a:buNone/>
            </a:pPr>
            <a:endParaRPr lang="es-PE" dirty="0" smtClean="0"/>
          </a:p>
          <a:p>
            <a:r>
              <a:rPr lang="es-PE" dirty="0" smtClean="0"/>
              <a:t>La urgencia de constituir sociedades más equitativas. </a:t>
            </a:r>
          </a:p>
          <a:p>
            <a:pPr>
              <a:buNone/>
            </a:pPr>
            <a:endParaRPr lang="es-PE" dirty="0" smtClean="0"/>
          </a:p>
          <a:p>
            <a:r>
              <a:rPr lang="es-PE" dirty="0" smtClean="0"/>
              <a:t>Movimientos migratorios mundiales. </a:t>
            </a:r>
          </a:p>
          <a:p>
            <a:pPr>
              <a:buNone/>
            </a:pPr>
            <a:endParaRPr lang="es-PE" dirty="0" smtClean="0"/>
          </a:p>
        </p:txBody>
      </p:sp>
      <p:pic>
        <p:nvPicPr>
          <p:cNvPr id="83970" name="Picture 2" descr="http://www.soylavida.com/wp-content/uploads/2012/01/Sociedad-Equitativa.jpg"/>
          <p:cNvPicPr>
            <a:picLocks noChangeAspect="1" noChangeArrowheads="1"/>
          </p:cNvPicPr>
          <p:nvPr/>
        </p:nvPicPr>
        <p:blipFill>
          <a:blip r:embed="rId2"/>
          <a:srcRect/>
          <a:stretch>
            <a:fillRect/>
          </a:stretch>
        </p:blipFill>
        <p:spPr bwMode="auto">
          <a:xfrm>
            <a:off x="7308286" y="1973568"/>
            <a:ext cx="3063731" cy="3429024"/>
          </a:xfrm>
          <a:prstGeom prst="rect">
            <a:avLst/>
          </a:prstGeom>
          <a:noFill/>
        </p:spPr>
      </p:pic>
    </p:spTree>
    <p:extLst>
      <p:ext uri="{BB962C8B-B14F-4D97-AF65-F5344CB8AC3E}">
        <p14:creationId xmlns:p14="http://schemas.microsoft.com/office/powerpoint/2010/main" xmlns="" val="140145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0"/>
            <a:ext cx="10018713" cy="1752599"/>
          </a:xfrm>
        </p:spPr>
        <p:txBody>
          <a:bodyPr>
            <a:normAutofit/>
          </a:bodyPr>
          <a:lstStyle/>
          <a:p>
            <a:r>
              <a:rPr lang="es-PE" dirty="0" smtClean="0"/>
              <a:t>1.1 Necesidad de cambio de la profesión docente en el Perú</a:t>
            </a:r>
            <a:endParaRPr lang="es-PE" dirty="0"/>
          </a:p>
        </p:txBody>
      </p:sp>
      <p:sp>
        <p:nvSpPr>
          <p:cNvPr id="3" name="2 Marcador de contenido"/>
          <p:cNvSpPr>
            <a:spLocks noGrp="1"/>
          </p:cNvSpPr>
          <p:nvPr>
            <p:ph sz="quarter" idx="1"/>
          </p:nvPr>
        </p:nvSpPr>
        <p:spPr>
          <a:xfrm>
            <a:off x="1981200" y="1219200"/>
            <a:ext cx="4114800" cy="4937760"/>
          </a:xfrm>
        </p:spPr>
        <p:txBody>
          <a:bodyPr>
            <a:normAutofit/>
          </a:bodyPr>
          <a:lstStyle/>
          <a:p>
            <a:pPr>
              <a:buNone/>
            </a:pPr>
            <a:r>
              <a:rPr lang="es-PE" dirty="0" smtClean="0"/>
              <a:t>Elementos Prospectivos:</a:t>
            </a:r>
          </a:p>
          <a:p>
            <a:pPr>
              <a:buNone/>
            </a:pPr>
            <a:endParaRPr lang="es-PE" dirty="0" smtClean="0"/>
          </a:p>
          <a:p>
            <a:r>
              <a:rPr lang="es-PE" dirty="0" smtClean="0"/>
              <a:t>Cambios en el conocimiento humano y en las tecnologías que han acompañado los procesos de producción del saber, que han impactado en la pedagogía enriqueciéndola e interpelándola.</a:t>
            </a:r>
          </a:p>
        </p:txBody>
      </p:sp>
      <p:pic>
        <p:nvPicPr>
          <p:cNvPr id="82946" name="Picture 2" descr="https://encrypted-tbn0.gstatic.com/images?q=tbn:ANd9GcT6cXwOYb9Y_IVcdzRLnCAuqWqxz-CiUmUV_3VQCz7CuD1Swhrq"/>
          <p:cNvPicPr>
            <a:picLocks noChangeAspect="1" noChangeArrowheads="1"/>
          </p:cNvPicPr>
          <p:nvPr/>
        </p:nvPicPr>
        <p:blipFill>
          <a:blip r:embed="rId2"/>
          <a:srcRect/>
          <a:stretch>
            <a:fillRect/>
          </a:stretch>
        </p:blipFill>
        <p:spPr bwMode="auto">
          <a:xfrm>
            <a:off x="7674298" y="2299308"/>
            <a:ext cx="3214710" cy="3857652"/>
          </a:xfrm>
          <a:prstGeom prst="rect">
            <a:avLst/>
          </a:prstGeom>
          <a:noFill/>
        </p:spPr>
      </p:pic>
    </p:spTree>
    <p:extLst>
      <p:ext uri="{BB962C8B-B14F-4D97-AF65-F5344CB8AC3E}">
        <p14:creationId xmlns:p14="http://schemas.microsoft.com/office/powerpoint/2010/main" xmlns="" val="4147553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9043" t="21484" r="48730" b="68748"/>
          <a:stretch>
            <a:fillRect/>
          </a:stretch>
        </p:blipFill>
        <p:spPr bwMode="auto">
          <a:xfrm>
            <a:off x="1847851" y="260351"/>
            <a:ext cx="4371975" cy="1001713"/>
          </a:xfrm>
          <a:prstGeom prst="rect">
            <a:avLst/>
          </a:prstGeom>
          <a:noFill/>
          <a:ln w="9525">
            <a:noFill/>
            <a:miter lim="800000"/>
            <a:headEnd/>
            <a:tailEnd/>
          </a:ln>
        </p:spPr>
      </p:pic>
      <p:sp>
        <p:nvSpPr>
          <p:cNvPr id="5" name="4 Rectángulo"/>
          <p:cNvSpPr/>
          <p:nvPr/>
        </p:nvSpPr>
        <p:spPr>
          <a:xfrm>
            <a:off x="2566988" y="1341439"/>
            <a:ext cx="7345362" cy="954087"/>
          </a:xfrm>
          <a:prstGeom prst="rect">
            <a:avLst/>
          </a:prstGeom>
        </p:spPr>
        <p:txBody>
          <a:bodyPr>
            <a:spAutoFit/>
          </a:bodyPr>
          <a:lstStyle/>
          <a:p>
            <a:pPr algn="ctr">
              <a:defRPr/>
            </a:pPr>
            <a:r>
              <a:rPr lang="es-ES_tradnl" sz="2800" b="1" dirty="0">
                <a:solidFill>
                  <a:srgbClr val="0070C0"/>
                </a:solidFill>
                <a:effectLst>
                  <a:outerShdw blurRad="38100" dist="38100" dir="2700000" algn="tl">
                    <a:srgbClr val="000000">
                      <a:alpha val="43137"/>
                    </a:srgbClr>
                  </a:outerShdw>
                </a:effectLst>
              </a:rPr>
              <a:t>¿Para qué un </a:t>
            </a:r>
          </a:p>
          <a:p>
            <a:pPr algn="ctr">
              <a:defRPr/>
            </a:pPr>
            <a:r>
              <a:rPr lang="es-ES_tradnl" sz="2800" b="1" dirty="0">
                <a:solidFill>
                  <a:srgbClr val="0070C0"/>
                </a:solidFill>
                <a:effectLst>
                  <a:outerShdw blurRad="38100" dist="38100" dir="2700000" algn="tl">
                    <a:srgbClr val="000000">
                      <a:alpha val="43137"/>
                    </a:srgbClr>
                  </a:outerShdw>
                </a:effectLst>
              </a:rPr>
              <a:t>Marco de Buen Desempeño Docente?</a:t>
            </a:r>
            <a:endParaRPr lang="es-PE" sz="2800" dirty="0">
              <a:solidFill>
                <a:srgbClr val="0070C0"/>
              </a:solidFill>
              <a:effectLst>
                <a:outerShdw blurRad="38100" dist="38100" dir="2700000" algn="tl">
                  <a:srgbClr val="000000">
                    <a:alpha val="43137"/>
                  </a:srgbClr>
                </a:outerShdw>
              </a:effectLst>
              <a:latin typeface="Arial" charset="0"/>
              <a:cs typeface="Arial" charset="0"/>
            </a:endParaRPr>
          </a:p>
        </p:txBody>
      </p:sp>
      <p:grpSp>
        <p:nvGrpSpPr>
          <p:cNvPr id="2" name="Group 3"/>
          <p:cNvGrpSpPr>
            <a:grpSpLocks/>
          </p:cNvGrpSpPr>
          <p:nvPr/>
        </p:nvGrpSpPr>
        <p:grpSpPr bwMode="auto">
          <a:xfrm>
            <a:off x="2711451" y="2492375"/>
            <a:ext cx="7167563" cy="3322638"/>
            <a:chOff x="2041" y="1140"/>
            <a:chExt cx="11287" cy="3773"/>
          </a:xfrm>
        </p:grpSpPr>
        <p:sp>
          <p:nvSpPr>
            <p:cNvPr id="7173" name="Text Box 4"/>
            <p:cNvSpPr txBox="1">
              <a:spLocks noChangeArrowheads="1"/>
            </p:cNvSpPr>
            <p:nvPr/>
          </p:nvSpPr>
          <p:spPr bwMode="auto">
            <a:xfrm>
              <a:off x="2041" y="1140"/>
              <a:ext cx="5444" cy="1554"/>
            </a:xfrm>
            <a:prstGeom prst="rect">
              <a:avLst/>
            </a:prstGeom>
            <a:solidFill>
              <a:srgbClr val="C00000"/>
            </a:solidFill>
            <a:ln w="9525">
              <a:noFill/>
              <a:miter lim="800000"/>
              <a:headEnd/>
              <a:tailEnd/>
            </a:ln>
          </p:spPr>
          <p:txBody>
            <a:bodyPr/>
            <a:lstStyle/>
            <a:p>
              <a:pPr algn="ctr">
                <a:spcAft>
                  <a:spcPts val="1000"/>
                </a:spcAft>
              </a:pPr>
              <a:r>
                <a:rPr lang="es-PE" sz="1400" b="1">
                  <a:solidFill>
                    <a:schemeClr val="bg1"/>
                  </a:solidFill>
                  <a:latin typeface="Calibri" pitchFamily="34" charset="0"/>
                </a:rPr>
                <a:t>Promover la revaloración social y profesional de los docentes, fortaleciendo su imagen como profesionales competentes que  aprenden, se desarrollan y se perfeccionan en la práctica de la enseñanza.</a:t>
              </a:r>
              <a:endParaRPr lang="es-PE">
                <a:solidFill>
                  <a:schemeClr val="bg1"/>
                </a:solidFill>
              </a:endParaRPr>
            </a:p>
          </p:txBody>
        </p:sp>
        <p:sp>
          <p:nvSpPr>
            <p:cNvPr id="7174" name="Text Box 5"/>
            <p:cNvSpPr txBox="1">
              <a:spLocks noChangeArrowheads="1"/>
            </p:cNvSpPr>
            <p:nvPr/>
          </p:nvSpPr>
          <p:spPr bwMode="auto">
            <a:xfrm>
              <a:off x="2041" y="3585"/>
              <a:ext cx="5435" cy="1328"/>
            </a:xfrm>
            <a:prstGeom prst="rect">
              <a:avLst/>
            </a:prstGeom>
            <a:solidFill>
              <a:srgbClr val="1F497D"/>
            </a:solidFill>
            <a:ln w="9525">
              <a:noFill/>
              <a:miter lim="800000"/>
              <a:headEnd/>
              <a:tailEnd/>
            </a:ln>
          </p:spPr>
          <p:txBody>
            <a:bodyPr>
              <a:spAutoFit/>
            </a:bodyPr>
            <a:lstStyle/>
            <a:p>
              <a:pPr algn="ctr">
                <a:spcAft>
                  <a:spcPts val="1000"/>
                </a:spcAft>
              </a:pPr>
              <a:r>
                <a:rPr lang="es-PE" sz="1400" b="1">
                  <a:solidFill>
                    <a:srgbClr val="FFFFFF"/>
                  </a:solidFill>
                  <a:latin typeface="Calibri" pitchFamily="34" charset="0"/>
                </a:rPr>
                <a:t>Guiar y dar coherencia al diseño e implementación de políticas de formación, evaluación, reconocimiento profesional y mejora de las condiciones de trabajo docente</a:t>
              </a:r>
              <a:r>
                <a:rPr lang="es-ES_tradnl" sz="1400" b="1">
                  <a:solidFill>
                    <a:srgbClr val="FFFFFF"/>
                  </a:solidFill>
                  <a:latin typeface="Times New Roman" pitchFamily="18" charset="0"/>
                </a:rPr>
                <a:t>.</a:t>
              </a:r>
              <a:endParaRPr lang="es-PE"/>
            </a:p>
          </p:txBody>
        </p:sp>
        <p:sp>
          <p:nvSpPr>
            <p:cNvPr id="7175" name="Text Box 6"/>
            <p:cNvSpPr txBox="1">
              <a:spLocks noChangeArrowheads="1"/>
            </p:cNvSpPr>
            <p:nvPr/>
          </p:nvSpPr>
          <p:spPr bwMode="auto">
            <a:xfrm>
              <a:off x="7893" y="1140"/>
              <a:ext cx="5435" cy="1083"/>
            </a:xfrm>
            <a:prstGeom prst="rect">
              <a:avLst/>
            </a:prstGeom>
            <a:solidFill>
              <a:srgbClr val="4E6128"/>
            </a:solidFill>
            <a:ln w="9525">
              <a:noFill/>
              <a:miter lim="800000"/>
              <a:headEnd/>
              <a:tailEnd/>
            </a:ln>
          </p:spPr>
          <p:txBody>
            <a:bodyPr>
              <a:spAutoFit/>
            </a:bodyPr>
            <a:lstStyle/>
            <a:p>
              <a:pPr algn="ctr">
                <a:spcAft>
                  <a:spcPts val="1000"/>
                </a:spcAft>
              </a:pPr>
              <a:r>
                <a:rPr lang="es-PE" sz="1400" b="1">
                  <a:solidFill>
                    <a:srgbClr val="FFFFFF"/>
                  </a:solidFill>
                  <a:latin typeface="Calibri" pitchFamily="34" charset="0"/>
                </a:rPr>
                <a:t>Establecer un lenguaje común entre los que ejercen la profesión docente y los ciudadanos para referirse a los distintos procesos de la enseñanza.</a:t>
              </a:r>
              <a:endParaRPr lang="es-PE"/>
            </a:p>
          </p:txBody>
        </p:sp>
        <p:sp>
          <p:nvSpPr>
            <p:cNvPr id="7176" name="Text Box 7"/>
            <p:cNvSpPr txBox="1">
              <a:spLocks noChangeArrowheads="1"/>
            </p:cNvSpPr>
            <p:nvPr/>
          </p:nvSpPr>
          <p:spPr bwMode="auto">
            <a:xfrm>
              <a:off x="7818" y="3243"/>
              <a:ext cx="5427" cy="1573"/>
            </a:xfrm>
            <a:prstGeom prst="rect">
              <a:avLst/>
            </a:prstGeom>
            <a:solidFill>
              <a:srgbClr val="E36C0A"/>
            </a:solidFill>
            <a:ln w="9525">
              <a:noFill/>
              <a:miter lim="800000"/>
              <a:headEnd/>
              <a:tailEnd/>
            </a:ln>
          </p:spPr>
          <p:txBody>
            <a:bodyPr>
              <a:spAutoFit/>
            </a:bodyPr>
            <a:lstStyle/>
            <a:p>
              <a:pPr algn="ctr">
                <a:spcAft>
                  <a:spcPts val="1000"/>
                </a:spcAft>
              </a:pPr>
              <a:r>
                <a:rPr lang="es-PE" sz="1400" b="1">
                  <a:solidFill>
                    <a:srgbClr val="FFFFFF"/>
                  </a:solidFill>
                  <a:latin typeface="Calibri" pitchFamily="34" charset="0"/>
                </a:rPr>
                <a:t>Promover que los docentes reflexionen sobre su práctica, se  apropien  de los desempeños claves que caracterizan la profesión y construyan,  en comunidades de práctica, una visión compartida de la enseñanza</a:t>
              </a:r>
              <a:r>
                <a:rPr lang="es-ES_tradnl" sz="1400" b="1">
                  <a:solidFill>
                    <a:srgbClr val="FFFFFF"/>
                  </a:solidFill>
                  <a:latin typeface="Times New Roman" pitchFamily="18" charset="0"/>
                </a:rPr>
                <a:t>.</a:t>
              </a:r>
              <a:endParaRPr lang="es-PE"/>
            </a:p>
          </p:txBody>
        </p:sp>
      </p:grpSp>
      <p:sp>
        <p:nvSpPr>
          <p:cNvPr id="9" name="8 CuadroTexto"/>
          <p:cNvSpPr txBox="1"/>
          <p:nvPr/>
        </p:nvSpPr>
        <p:spPr>
          <a:xfrm>
            <a:off x="8453454" y="5929330"/>
            <a:ext cx="1357322" cy="369332"/>
          </a:xfrm>
          <a:prstGeom prst="rect">
            <a:avLst/>
          </a:prstGeom>
          <a:noFill/>
        </p:spPr>
        <p:txBody>
          <a:bodyPr wrap="square" rtlCol="0">
            <a:spAutoFit/>
          </a:bodyPr>
          <a:lstStyle/>
          <a:p>
            <a:r>
              <a:rPr lang="es-PE" dirty="0"/>
              <a:t>MED 2012</a:t>
            </a:r>
          </a:p>
        </p:txBody>
      </p:sp>
    </p:spTree>
    <p:extLst>
      <p:ext uri="{BB962C8B-B14F-4D97-AF65-F5344CB8AC3E}">
        <p14:creationId xmlns:p14="http://schemas.microsoft.com/office/powerpoint/2010/main" xmlns="" val="33593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PE" dirty="0" smtClean="0"/>
              <a:t>Concurso Excepcional de Reubicación</a:t>
            </a:r>
            <a:br>
              <a:rPr lang="es-PE" dirty="0" smtClean="0"/>
            </a:br>
            <a:endParaRPr lang="es-PE" dirty="0"/>
          </a:p>
        </p:txBody>
      </p:sp>
      <p:pic>
        <p:nvPicPr>
          <p:cNvPr id="1027" name="Picture 3"/>
          <p:cNvPicPr>
            <a:picLocks noChangeAspect="1" noChangeArrowheads="1"/>
          </p:cNvPicPr>
          <p:nvPr/>
        </p:nvPicPr>
        <p:blipFill>
          <a:blip r:embed="rId2"/>
          <a:srcRect/>
          <a:stretch>
            <a:fillRect/>
          </a:stretch>
        </p:blipFill>
        <p:spPr bwMode="auto">
          <a:xfrm>
            <a:off x="9379812" y="6000070"/>
            <a:ext cx="2363697" cy="546063"/>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157163" y="1762125"/>
            <a:ext cx="11877675" cy="33337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24034" y="4572009"/>
            <a:ext cx="250033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PE" sz="2400" dirty="0"/>
              <a:t>Situación actual de la Docencia en el Perú</a:t>
            </a:r>
          </a:p>
        </p:txBody>
      </p:sp>
      <p:sp>
        <p:nvSpPr>
          <p:cNvPr id="6" name="5 CuadroTexto"/>
          <p:cNvSpPr txBox="1"/>
          <p:nvPr/>
        </p:nvSpPr>
        <p:spPr>
          <a:xfrm>
            <a:off x="7381884" y="928670"/>
            <a:ext cx="2500330"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PE" sz="2400" dirty="0"/>
              <a:t>Situación “deseada” de la Docencia en el Perú</a:t>
            </a:r>
          </a:p>
        </p:txBody>
      </p:sp>
      <p:sp>
        <p:nvSpPr>
          <p:cNvPr id="7" name="6 Flecha derecha"/>
          <p:cNvSpPr/>
          <p:nvPr/>
        </p:nvSpPr>
        <p:spPr>
          <a:xfrm rot="19473638">
            <a:off x="3861911" y="2970538"/>
            <a:ext cx="376217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0964" name="Picture 4" descr="http://cdn.slidesharecdn.com/ss_thumbnails/marcodebuendesempeodocente2013-130201004748-phpapp01-thumbnail-2.jpg?1359859162"/>
          <p:cNvPicPr>
            <a:picLocks noChangeAspect="1" noChangeArrowheads="1"/>
          </p:cNvPicPr>
          <p:nvPr/>
        </p:nvPicPr>
        <p:blipFill>
          <a:blip r:embed="rId2"/>
          <a:srcRect/>
          <a:stretch>
            <a:fillRect/>
          </a:stretch>
        </p:blipFill>
        <p:spPr bwMode="auto">
          <a:xfrm>
            <a:off x="4095736" y="928671"/>
            <a:ext cx="1428752" cy="2024067"/>
          </a:xfrm>
          <a:prstGeom prst="rect">
            <a:avLst/>
          </a:prstGeom>
          <a:noFill/>
        </p:spPr>
      </p:pic>
      <p:sp>
        <p:nvSpPr>
          <p:cNvPr id="9" name="8 CuadroTexto"/>
          <p:cNvSpPr txBox="1"/>
          <p:nvPr/>
        </p:nvSpPr>
        <p:spPr>
          <a:xfrm>
            <a:off x="2666976" y="3000372"/>
            <a:ext cx="2928958" cy="369332"/>
          </a:xfrm>
          <a:prstGeom prst="rect">
            <a:avLst/>
          </a:prstGeom>
          <a:noFill/>
        </p:spPr>
        <p:txBody>
          <a:bodyPr wrap="square" rtlCol="0">
            <a:spAutoFit/>
          </a:bodyPr>
          <a:lstStyle/>
          <a:p>
            <a:r>
              <a:rPr lang="es-PE" dirty="0"/>
              <a:t>… uno de los elementos …</a:t>
            </a:r>
          </a:p>
        </p:txBody>
      </p:sp>
    </p:spTree>
    <p:extLst>
      <p:ext uri="{BB962C8B-B14F-4D97-AF65-F5344CB8AC3E}">
        <p14:creationId xmlns:p14="http://schemas.microsoft.com/office/powerpoint/2010/main" xmlns="" val="3580782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7831" y="0"/>
            <a:ext cx="10018713" cy="1752599"/>
          </a:xfrm>
        </p:spPr>
        <p:txBody>
          <a:bodyPr>
            <a:normAutofit/>
          </a:bodyPr>
          <a:lstStyle/>
          <a:p>
            <a:r>
              <a:rPr lang="es-PE" dirty="0" smtClean="0"/>
              <a:t>1.2 Docencia y Aprendizajes Fundamentales</a:t>
            </a:r>
            <a:endParaRPr lang="es-PE" dirty="0"/>
          </a:p>
        </p:txBody>
      </p:sp>
      <p:sp>
        <p:nvSpPr>
          <p:cNvPr id="3" name="2 Marcador de contenido"/>
          <p:cNvSpPr>
            <a:spLocks noGrp="1"/>
          </p:cNvSpPr>
          <p:nvPr>
            <p:ph sz="quarter" idx="1"/>
          </p:nvPr>
        </p:nvSpPr>
        <p:spPr>
          <a:xfrm>
            <a:off x="1981200" y="1219200"/>
            <a:ext cx="4329114" cy="4937760"/>
          </a:xfrm>
        </p:spPr>
        <p:txBody>
          <a:bodyPr>
            <a:normAutofit/>
          </a:bodyPr>
          <a:lstStyle/>
          <a:p>
            <a:pPr>
              <a:lnSpc>
                <a:spcPct val="150000"/>
              </a:lnSpc>
            </a:pPr>
            <a:r>
              <a:rPr lang="es-PE" sz="2800" dirty="0"/>
              <a:t>Marco Curricular Nacional*.</a:t>
            </a:r>
          </a:p>
          <a:p>
            <a:pPr>
              <a:lnSpc>
                <a:spcPct val="150000"/>
              </a:lnSpc>
              <a:buNone/>
            </a:pPr>
            <a:endParaRPr lang="es-PE" sz="2800" dirty="0"/>
          </a:p>
          <a:p>
            <a:pPr>
              <a:lnSpc>
                <a:spcPct val="150000"/>
              </a:lnSpc>
            </a:pPr>
            <a:r>
              <a:rPr lang="es-PE" sz="2800" dirty="0"/>
              <a:t>Aprendizajes Fundamentales.</a:t>
            </a:r>
          </a:p>
        </p:txBody>
      </p:sp>
      <p:pic>
        <p:nvPicPr>
          <p:cNvPr id="10242" name="Picture 2" descr="https://encrypted-tbn3.gstatic.com/images?q=tbn:ANd9GcQzUYWSDzsaJwgXDgGKiHq9el7YR1osXQdVAYlK3-ey82amY2przA"/>
          <p:cNvPicPr>
            <a:picLocks noChangeAspect="1" noChangeArrowheads="1"/>
          </p:cNvPicPr>
          <p:nvPr/>
        </p:nvPicPr>
        <p:blipFill>
          <a:blip r:embed="rId2"/>
          <a:srcRect/>
          <a:stretch>
            <a:fillRect/>
          </a:stretch>
        </p:blipFill>
        <p:spPr bwMode="auto">
          <a:xfrm>
            <a:off x="6453191" y="2143116"/>
            <a:ext cx="3918885" cy="2571768"/>
          </a:xfrm>
          <a:prstGeom prst="rect">
            <a:avLst/>
          </a:prstGeom>
          <a:noFill/>
        </p:spPr>
      </p:pic>
    </p:spTree>
    <p:extLst>
      <p:ext uri="{BB962C8B-B14F-4D97-AF65-F5344CB8AC3E}">
        <p14:creationId xmlns:p14="http://schemas.microsoft.com/office/powerpoint/2010/main" xmlns="" val="1604222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595406" y="461964"/>
            <a:ext cx="8924354" cy="5110177"/>
          </a:xfrm>
          <a:prstGeom prst="rect">
            <a:avLst/>
          </a:prstGeom>
          <a:noFill/>
          <a:ln w="9525">
            <a:noFill/>
            <a:miter lim="800000"/>
            <a:headEnd/>
            <a:tailEnd/>
          </a:ln>
        </p:spPr>
      </p:pic>
      <p:sp>
        <p:nvSpPr>
          <p:cNvPr id="5" name="4 CuadroTexto"/>
          <p:cNvSpPr txBox="1"/>
          <p:nvPr/>
        </p:nvSpPr>
        <p:spPr>
          <a:xfrm>
            <a:off x="8310578" y="5857892"/>
            <a:ext cx="1928826" cy="369332"/>
          </a:xfrm>
          <a:prstGeom prst="rect">
            <a:avLst/>
          </a:prstGeom>
          <a:noFill/>
        </p:spPr>
        <p:txBody>
          <a:bodyPr wrap="square" rtlCol="0">
            <a:spAutoFit/>
          </a:bodyPr>
          <a:lstStyle/>
          <a:p>
            <a:r>
              <a:rPr lang="es-PE" dirty="0"/>
              <a:t>MED - 2012</a:t>
            </a:r>
          </a:p>
        </p:txBody>
      </p:sp>
    </p:spTree>
    <p:extLst>
      <p:ext uri="{BB962C8B-B14F-4D97-AF65-F5344CB8AC3E}">
        <p14:creationId xmlns:p14="http://schemas.microsoft.com/office/powerpoint/2010/main" xmlns="" val="573853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66780" y="1189989"/>
            <a:ext cx="6817652" cy="5047323"/>
          </a:xfrm>
          <a:prstGeom prst="rect">
            <a:avLst/>
          </a:prstGeom>
          <a:effectLst>
            <a:outerShdw blurRad="63500" sx="102000" sy="102000" algn="ctr" rotWithShape="0">
              <a:prstClr val="black">
                <a:alpha val="40000"/>
              </a:prstClr>
            </a:outerShdw>
          </a:effectLst>
        </p:spPr>
      </p:pic>
      <p:sp>
        <p:nvSpPr>
          <p:cNvPr id="2" name="1 Título"/>
          <p:cNvSpPr>
            <a:spLocks noGrp="1"/>
          </p:cNvSpPr>
          <p:nvPr>
            <p:ph type="title"/>
          </p:nvPr>
        </p:nvSpPr>
        <p:spPr>
          <a:xfrm rot="16200000">
            <a:off x="-700288" y="3240513"/>
            <a:ext cx="5599690" cy="936105"/>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ctr">
              <a:lnSpc>
                <a:spcPct val="100000"/>
              </a:lnSpc>
            </a:pPr>
            <a:r>
              <a:rPr lang="es-PE" sz="3200" dirty="0"/>
              <a:t>Aprendizajes Fundamentales 2014</a:t>
            </a:r>
          </a:p>
        </p:txBody>
      </p:sp>
      <p:sp>
        <p:nvSpPr>
          <p:cNvPr id="3" name="2 Marcador de contenido"/>
          <p:cNvSpPr>
            <a:spLocks noGrp="1"/>
          </p:cNvSpPr>
          <p:nvPr>
            <p:ph idx="1"/>
          </p:nvPr>
        </p:nvSpPr>
        <p:spPr>
          <a:xfrm>
            <a:off x="3975802" y="1798217"/>
            <a:ext cx="5256584" cy="3785652"/>
          </a:xfrm>
        </p:spPr>
        <p:txBody>
          <a:bodyPr wrap="square">
            <a:spAutoFit/>
          </a:bodyPr>
          <a:lstStyle/>
          <a:p>
            <a:pPr marL="0" indent="0" algn="just">
              <a:buNone/>
            </a:pPr>
            <a:r>
              <a:rPr lang="es-PE" b="1" dirty="0">
                <a:solidFill>
                  <a:schemeClr val="bg1"/>
                </a:solidFill>
                <a:latin typeface="Candara"/>
                <a:ea typeface="Calibri"/>
                <a:cs typeface="Times New Roman"/>
              </a:rPr>
              <a:t>Son competencias </a:t>
            </a:r>
            <a:r>
              <a:rPr lang="es-PE" b="1" dirty="0" smtClean="0">
                <a:solidFill>
                  <a:schemeClr val="bg1"/>
                </a:solidFill>
                <a:latin typeface="Candara"/>
                <a:ea typeface="Calibri"/>
                <a:cs typeface="Times New Roman"/>
              </a:rPr>
              <a:t>generales , </a:t>
            </a:r>
            <a:r>
              <a:rPr lang="es-PE" b="1" dirty="0">
                <a:solidFill>
                  <a:schemeClr val="bg1"/>
                </a:solidFill>
                <a:latin typeface="Candara"/>
                <a:ea typeface="Calibri"/>
                <a:cs typeface="Times New Roman"/>
              </a:rPr>
              <a:t>que todos los estudiantes peruanos </a:t>
            </a:r>
            <a:r>
              <a:rPr lang="es-PE" b="1" dirty="0" smtClean="0">
                <a:solidFill>
                  <a:schemeClr val="bg1"/>
                </a:solidFill>
                <a:latin typeface="Candara"/>
                <a:ea typeface="Calibri"/>
                <a:cs typeface="Times New Roman"/>
              </a:rPr>
              <a:t>sin excepción necesitan lograr y tienen derecho a aprender, desde el inicio hasta el fin de </a:t>
            </a:r>
            <a:r>
              <a:rPr lang="es-PE" b="1" dirty="0">
                <a:solidFill>
                  <a:schemeClr val="bg1"/>
                </a:solidFill>
                <a:latin typeface="Candara"/>
                <a:ea typeface="Calibri"/>
                <a:cs typeface="Times New Roman"/>
              </a:rPr>
              <a:t>su </a:t>
            </a:r>
            <a:r>
              <a:rPr lang="es-PE" b="1" dirty="0" smtClean="0">
                <a:solidFill>
                  <a:schemeClr val="bg1"/>
                </a:solidFill>
                <a:latin typeface="Candara"/>
                <a:ea typeface="Calibri"/>
                <a:cs typeface="Times New Roman"/>
              </a:rPr>
              <a:t>educación básica. Por lo tanto, el Estado garantiza las condiciones para que todas ellas puedan enseñarse y aprenderse de manera efectiva en todo el territorio nacional.</a:t>
            </a:r>
            <a:endParaRPr lang="es-PE" b="1" dirty="0">
              <a:solidFill>
                <a:schemeClr val="bg1"/>
              </a:solidFill>
              <a:latin typeface="Candara"/>
              <a:ea typeface="Calibri"/>
              <a:cs typeface="Times New Roman"/>
            </a:endParaRPr>
          </a:p>
        </p:txBody>
      </p:sp>
      <p:pic>
        <p:nvPicPr>
          <p:cNvPr id="9830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44272" y="6296026"/>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23006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mph" presetSubtype="0" fill="hold" grpId="1" nodeType="clickEffect">
                                  <p:stCondLst>
                                    <p:cond delay="0"/>
                                  </p:stCondLst>
                                  <p:iterate type="lt">
                                    <p:tmPct val="4000"/>
                                  </p:iterate>
                                  <p:childTnLst>
                                    <p:set>
                                      <p:cBhvr override="childStyle">
                                        <p:cTn id="21" dur="10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43872" y="2714105"/>
            <a:ext cx="5616624" cy="1569660"/>
          </a:xfrm>
          <a:prstGeom prst="rect">
            <a:avLst/>
          </a:prstGeom>
        </p:spPr>
        <p:txBody>
          <a:bodyPr wrap="square">
            <a:spAutoFit/>
          </a:bodyPr>
          <a:lstStyle/>
          <a:p>
            <a:r>
              <a:rPr lang="es-PE" sz="2400" b="1" i="1" dirty="0">
                <a:solidFill>
                  <a:prstClr val="black"/>
                </a:solidFill>
                <a:latin typeface="Candara"/>
                <a:ea typeface="Calibri"/>
                <a:cs typeface="Times New Roman"/>
              </a:rPr>
              <a:t>Puedan afrontar los desafíos que plantea el país y la época , a su vida personal, laboral y ciudadana, y a la posibilidad de seguir aprendiendo a lo largo de la vida.</a:t>
            </a:r>
          </a:p>
        </p:txBody>
      </p:sp>
      <p:sp>
        <p:nvSpPr>
          <p:cNvPr id="7" name="6 Rectángulo"/>
          <p:cNvSpPr/>
          <p:nvPr/>
        </p:nvSpPr>
        <p:spPr>
          <a:xfrm>
            <a:off x="3643041" y="980729"/>
            <a:ext cx="6408712" cy="1323439"/>
          </a:xfrm>
          <a:prstGeom prst="rect">
            <a:avLst/>
          </a:prstGeom>
        </p:spPr>
        <p:txBody>
          <a:bodyPr wrap="square">
            <a:spAutoFit/>
          </a:bodyPr>
          <a:lstStyle/>
          <a:p>
            <a:pPr algn="just"/>
            <a:r>
              <a:rPr lang="es-PE" sz="2400" b="1" dirty="0">
                <a:solidFill>
                  <a:prstClr val="black"/>
                </a:solidFill>
                <a:latin typeface="Candara"/>
                <a:ea typeface="Calibri"/>
                <a:cs typeface="Times New Roman"/>
              </a:rPr>
              <a:t>Se sustentan en un amplio consenso social, pues representan las </a:t>
            </a:r>
            <a:r>
              <a:rPr lang="es-PE" sz="2800" b="1" dirty="0">
                <a:solidFill>
                  <a:prstClr val="black"/>
                </a:solidFill>
                <a:latin typeface="Candara"/>
                <a:ea typeface="Calibri"/>
                <a:cs typeface="Times New Roman"/>
              </a:rPr>
              <a:t>competencias y capacidades</a:t>
            </a:r>
            <a:r>
              <a:rPr lang="es-PE" sz="2400" b="1" dirty="0">
                <a:solidFill>
                  <a:prstClr val="black"/>
                </a:solidFill>
                <a:latin typeface="Candara"/>
                <a:ea typeface="Calibri"/>
                <a:cs typeface="Times New Roman"/>
              </a:rPr>
              <a:t> necesarias para que: </a:t>
            </a:r>
            <a:endParaRPr lang="es-PE" dirty="0"/>
          </a:p>
        </p:txBody>
      </p:sp>
      <p:sp>
        <p:nvSpPr>
          <p:cNvPr id="8" name="1 Título"/>
          <p:cNvSpPr txBox="1">
            <a:spLocks/>
          </p:cNvSpPr>
          <p:nvPr/>
        </p:nvSpPr>
        <p:spPr>
          <a:xfrm rot="16200000">
            <a:off x="-317883" y="3622918"/>
            <a:ext cx="5266928" cy="504056"/>
          </a:xfrm>
          <a:prstGeom prst="rect">
            <a:avLst/>
          </a:prstGeom>
        </p:spPr>
        <p:txBody>
          <a:bodyPr vert="horz" lIns="91440" tIns="45720" rIns="91440" bIns="45720" rtlCol="0" anchor="b">
            <a:noAutofit/>
          </a:bodyPr>
          <a:lstStyle>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t>Aprendizajes Fundamentales</a:t>
            </a:r>
          </a:p>
        </p:txBody>
      </p:sp>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5008" y="2490217"/>
            <a:ext cx="1588864" cy="1828281"/>
          </a:xfrm>
          <a:prstGeom prst="rect">
            <a:avLst/>
          </a:prstGeom>
          <a:ln>
            <a:noFill/>
          </a:ln>
          <a:effectLst>
            <a:softEdge rad="112500"/>
          </a:effectLst>
        </p:spPr>
      </p:pic>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72998" y="4705112"/>
            <a:ext cx="2166187" cy="1676216"/>
          </a:xfrm>
          <a:prstGeom prst="rect">
            <a:avLst/>
          </a:prstGeom>
          <a:ln>
            <a:noFill/>
          </a:ln>
          <a:effectLst>
            <a:softEdge rad="112500"/>
          </a:effectLst>
        </p:spPr>
      </p:pic>
      <p:sp>
        <p:nvSpPr>
          <p:cNvPr id="11" name="10 Rectángulo"/>
          <p:cNvSpPr/>
          <p:nvPr/>
        </p:nvSpPr>
        <p:spPr>
          <a:xfrm>
            <a:off x="4939184" y="4811668"/>
            <a:ext cx="5472608" cy="1569660"/>
          </a:xfrm>
          <a:prstGeom prst="rect">
            <a:avLst/>
          </a:prstGeom>
        </p:spPr>
        <p:txBody>
          <a:bodyPr wrap="square">
            <a:spAutoFit/>
          </a:bodyPr>
          <a:lstStyle/>
          <a:p>
            <a:pPr lvl="0" algn="just"/>
            <a:r>
              <a:rPr lang="es-PE" sz="2400" b="1" i="1" dirty="0">
                <a:solidFill>
                  <a:prstClr val="black"/>
                </a:solidFill>
                <a:latin typeface="Candara"/>
                <a:ea typeface="Calibri"/>
                <a:cs typeface="Times New Roman"/>
              </a:rPr>
              <a:t>Pueda  aportar a la construcción de un país más democrático, cohesionado, inclusivo, equitativo y en ruta de un desarrollo sostenible.</a:t>
            </a:r>
          </a:p>
        </p:txBody>
      </p:sp>
      <p:sp>
        <p:nvSpPr>
          <p:cNvPr id="12" name="11 CuadroTexto"/>
          <p:cNvSpPr txBox="1"/>
          <p:nvPr/>
        </p:nvSpPr>
        <p:spPr>
          <a:xfrm>
            <a:off x="4935405" y="2276872"/>
            <a:ext cx="2160240" cy="400110"/>
          </a:xfrm>
          <a:prstGeom prst="rect">
            <a:avLst/>
          </a:prstGeom>
        </p:spPr>
        <p:txBody>
          <a:bodyPr wrap="square">
            <a:spAutoFit/>
          </a:bodyPr>
          <a:lstStyle>
            <a:defPPr>
              <a:defRPr lang="es-ES"/>
            </a:defPPr>
            <a:lvl1pPr>
              <a:defRPr sz="2400" b="1">
                <a:solidFill>
                  <a:prstClr val="black"/>
                </a:solidFill>
                <a:latin typeface="Candara"/>
                <a:ea typeface="Calibri"/>
                <a:cs typeface="Times New Roman"/>
              </a:defRPr>
            </a:lvl1pPr>
          </a:lstStyle>
          <a:p>
            <a:r>
              <a:rPr lang="es-PE" sz="2000" dirty="0">
                <a:solidFill>
                  <a:srgbClr val="C00000"/>
                </a:solidFill>
                <a:latin typeface="Arial Black" pitchFamily="34" charset="0"/>
              </a:rPr>
              <a:t>Las personas</a:t>
            </a:r>
          </a:p>
        </p:txBody>
      </p:sp>
      <p:sp>
        <p:nvSpPr>
          <p:cNvPr id="13" name="12 CuadroTexto"/>
          <p:cNvSpPr txBox="1"/>
          <p:nvPr/>
        </p:nvSpPr>
        <p:spPr>
          <a:xfrm>
            <a:off x="4943872" y="4397042"/>
            <a:ext cx="2160240" cy="400110"/>
          </a:xfrm>
          <a:prstGeom prst="rect">
            <a:avLst/>
          </a:prstGeom>
        </p:spPr>
        <p:txBody>
          <a:bodyPr wrap="square">
            <a:spAutoFit/>
          </a:bodyPr>
          <a:lstStyle>
            <a:defPPr>
              <a:defRPr lang="es-ES"/>
            </a:defPPr>
            <a:lvl1pPr>
              <a:defRPr sz="2400" b="1">
                <a:solidFill>
                  <a:prstClr val="black"/>
                </a:solidFill>
                <a:latin typeface="Candara"/>
                <a:ea typeface="Calibri"/>
                <a:cs typeface="Times New Roman"/>
              </a:defRPr>
            </a:lvl1pPr>
          </a:lstStyle>
          <a:p>
            <a:r>
              <a:rPr lang="es-PE" sz="2000" dirty="0">
                <a:solidFill>
                  <a:srgbClr val="C00000"/>
                </a:solidFill>
                <a:latin typeface="Arial Black" pitchFamily="34" charset="0"/>
              </a:rPr>
              <a:t>La sociedad</a:t>
            </a:r>
          </a:p>
        </p:txBody>
      </p:sp>
      <p:pic>
        <p:nvPicPr>
          <p:cNvPr id="9933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40142" y="6265523"/>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65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rot="16200000">
            <a:off x="-783915" y="3173820"/>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grpSp>
        <p:nvGrpSpPr>
          <p:cNvPr id="3" name="2 Grupo"/>
          <p:cNvGrpSpPr/>
          <p:nvPr/>
        </p:nvGrpSpPr>
        <p:grpSpPr>
          <a:xfrm>
            <a:off x="3431705" y="620688"/>
            <a:ext cx="6405399" cy="5177458"/>
            <a:chOff x="5436096" y="182654"/>
            <a:chExt cx="2898564" cy="3027971"/>
          </a:xfrm>
        </p:grpSpPr>
        <p:sp>
          <p:nvSpPr>
            <p:cNvPr id="4" name="3 Rectángulo redondeado"/>
            <p:cNvSpPr/>
            <p:nvPr/>
          </p:nvSpPr>
          <p:spPr>
            <a:xfrm>
              <a:off x="5436096" y="182654"/>
              <a:ext cx="2898564" cy="3027971"/>
            </a:xfrm>
            <a:prstGeom prst="roundRect">
              <a:avLst/>
            </a:prstGeom>
            <a:solidFill>
              <a:schemeClr val="bg1"/>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29140" y="260648"/>
              <a:ext cx="2343260" cy="284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24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72264" y="6282457"/>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7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rot="16200000">
            <a:off x="-823434" y="3506476"/>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grpSp>
        <p:nvGrpSpPr>
          <p:cNvPr id="3" name="2 Grupo"/>
          <p:cNvGrpSpPr/>
          <p:nvPr/>
        </p:nvGrpSpPr>
        <p:grpSpPr>
          <a:xfrm>
            <a:off x="3381356" y="418001"/>
            <a:ext cx="6480720" cy="5400600"/>
            <a:chOff x="1979712" y="3501008"/>
            <a:chExt cx="2952328" cy="3027971"/>
          </a:xfrm>
        </p:grpSpPr>
        <p:sp>
          <p:nvSpPr>
            <p:cNvPr id="4" name="3 Rectángulo redondeado"/>
            <p:cNvSpPr/>
            <p:nvPr/>
          </p:nvSpPr>
          <p:spPr>
            <a:xfrm>
              <a:off x="1979712" y="3501008"/>
              <a:ext cx="2898564" cy="3027971"/>
            </a:xfrm>
            <a:prstGeom prst="roundRect">
              <a:avLst/>
            </a:prstGeom>
            <a:solidFill>
              <a:schemeClr val="bg1"/>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3598547"/>
              <a:ext cx="2880320" cy="2566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34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72264" y="6359828"/>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3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rot="16200000">
            <a:off x="-751996" y="3506476"/>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133846">
            <a:off x="3563559" y="89837"/>
            <a:ext cx="6452651" cy="6731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4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57217" y="6322453"/>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04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rot="16200000">
            <a:off x="-783915" y="3173820"/>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68614">
            <a:off x="3193414" y="-215600"/>
            <a:ext cx="7135355" cy="7282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4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16280" y="6309881"/>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41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rot="16200000">
            <a:off x="-823434" y="3506476"/>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662" y="836713"/>
            <a:ext cx="7016338" cy="5835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64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44272" y="6282171"/>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14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PE" dirty="0" smtClean="0"/>
              <a:t>Concurso Excepcional de Reubicación</a:t>
            </a:r>
            <a:br>
              <a:rPr lang="es-PE" dirty="0" smtClean="0"/>
            </a:br>
            <a:endParaRPr lang="es-PE" dirty="0"/>
          </a:p>
        </p:txBody>
      </p:sp>
      <p:pic>
        <p:nvPicPr>
          <p:cNvPr id="1027" name="Picture 3"/>
          <p:cNvPicPr>
            <a:picLocks noChangeAspect="1" noChangeArrowheads="1"/>
          </p:cNvPicPr>
          <p:nvPr/>
        </p:nvPicPr>
        <p:blipFill>
          <a:blip r:embed="rId2"/>
          <a:srcRect/>
          <a:stretch>
            <a:fillRect/>
          </a:stretch>
        </p:blipFill>
        <p:spPr bwMode="auto">
          <a:xfrm>
            <a:off x="9379812" y="6000070"/>
            <a:ext cx="2363697" cy="546063"/>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114300" y="2552700"/>
            <a:ext cx="11963400" cy="17526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575720" y="1093400"/>
            <a:ext cx="6550767" cy="4828171"/>
          </a:xfrm>
          <a:prstGeom prst="roundRect">
            <a:avLst/>
          </a:prstGeom>
          <a:solidFill>
            <a:schemeClr val="bg1"/>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1 Título"/>
          <p:cNvSpPr txBox="1">
            <a:spLocks/>
          </p:cNvSpPr>
          <p:nvPr/>
        </p:nvSpPr>
        <p:spPr>
          <a:xfrm rot="16200000">
            <a:off x="-751996" y="3506476"/>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2230" b="56611"/>
          <a:stretch/>
        </p:blipFill>
        <p:spPr bwMode="auto">
          <a:xfrm>
            <a:off x="3575719" y="1556792"/>
            <a:ext cx="1354624" cy="1105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uadroTexto 4"/>
          <p:cNvSpPr txBox="1"/>
          <p:nvPr/>
        </p:nvSpPr>
        <p:spPr>
          <a:xfrm>
            <a:off x="5159896" y="1700809"/>
            <a:ext cx="4536504" cy="830997"/>
          </a:xfrm>
          <a:prstGeom prst="rect">
            <a:avLst/>
          </a:prstGeom>
          <a:noFill/>
        </p:spPr>
        <p:txBody>
          <a:bodyPr wrap="square" rtlCol="0">
            <a:spAutoFit/>
          </a:bodyPr>
          <a:lstStyle/>
          <a:p>
            <a:r>
              <a:rPr lang="es-MX" sz="2400" dirty="0"/>
              <a:t>Actúa e interactúa con autonomía para el bienestar</a:t>
            </a:r>
          </a:p>
        </p:txBody>
      </p:sp>
      <p:sp>
        <p:nvSpPr>
          <p:cNvPr id="7" name="CuadroTexto 6"/>
          <p:cNvSpPr txBox="1"/>
          <p:nvPr/>
        </p:nvSpPr>
        <p:spPr>
          <a:xfrm>
            <a:off x="3575719" y="2662352"/>
            <a:ext cx="6550767" cy="3724096"/>
          </a:xfrm>
          <a:prstGeom prst="rect">
            <a:avLst/>
          </a:prstGeom>
          <a:noFill/>
        </p:spPr>
        <p:txBody>
          <a:bodyPr wrap="square" rtlCol="0">
            <a:spAutoFit/>
          </a:bodyPr>
          <a:lstStyle/>
          <a:p>
            <a:pPr marL="285750" indent="-285750">
              <a:buFont typeface="Arial" panose="020B0604020202020204" pitchFamily="34" charset="0"/>
              <a:buChar char="•"/>
            </a:pPr>
            <a:r>
              <a:rPr lang="es-PE" sz="2000" b="1" i="1" dirty="0">
                <a:solidFill>
                  <a:srgbClr val="CC0000"/>
                </a:solidFill>
                <a:latin typeface="Calibri" panose="020F0502020204030204" pitchFamily="34" charset="0"/>
              </a:rPr>
              <a:t>Se conoce y valora, se expresa eficazmente en diferentes contextos y muestra su deseo de seguir desarrollándose.</a:t>
            </a:r>
            <a:endParaRPr lang="es-MX" sz="2000" b="1" dirty="0">
              <a:solidFill>
                <a:srgbClr val="CC0000"/>
              </a:solidFill>
              <a:latin typeface="Calibri" panose="020F0502020204030204" pitchFamily="34" charset="0"/>
            </a:endParaRPr>
          </a:p>
          <a:p>
            <a:pPr marL="285750" indent="-285750">
              <a:buFont typeface="Arial" panose="020B0604020202020204" pitchFamily="34" charset="0"/>
              <a:buChar char="•"/>
            </a:pPr>
            <a:r>
              <a:rPr lang="es-PE" sz="2000" b="1" i="1" dirty="0">
                <a:solidFill>
                  <a:srgbClr val="CC0000"/>
                </a:solidFill>
                <a:latin typeface="Calibri" panose="020F0502020204030204" pitchFamily="34" charset="0"/>
              </a:rPr>
              <a:t>Expresa  y  vive  su sexualidad de acuerdo a su etapa de vida, con libertad, bienestar y  responsabilidad.</a:t>
            </a:r>
          </a:p>
          <a:p>
            <a:pPr marL="285750" indent="-285750">
              <a:buFont typeface="Arial" panose="020B0604020202020204" pitchFamily="34" charset="0"/>
              <a:buChar char="•"/>
            </a:pPr>
            <a:r>
              <a:rPr lang="es-PE" sz="2000" b="1" i="1" dirty="0">
                <a:solidFill>
                  <a:srgbClr val="CC0000"/>
                </a:solidFill>
                <a:latin typeface="Calibri" panose="020F0502020204030204" pitchFamily="34" charset="0"/>
              </a:rPr>
              <a:t>Desarrolla y mantiene relaciones interpersonales significativas y positivas.</a:t>
            </a:r>
            <a:endParaRPr lang="es-MX" sz="2000" b="1" dirty="0">
              <a:solidFill>
                <a:srgbClr val="CC0000"/>
              </a:solidFill>
              <a:latin typeface="Calibri" panose="020F0502020204030204" pitchFamily="34" charset="0"/>
            </a:endParaRPr>
          </a:p>
          <a:p>
            <a:pPr marL="285750" indent="-285750">
              <a:buFont typeface="Arial" panose="020B0604020202020204" pitchFamily="34" charset="0"/>
              <a:buChar char="•"/>
            </a:pPr>
            <a:r>
              <a:rPr lang="es-PE" sz="2000" b="1" i="1" dirty="0">
                <a:solidFill>
                  <a:srgbClr val="CC0000"/>
                </a:solidFill>
                <a:latin typeface="Calibri" panose="020F0502020204030204" pitchFamily="34" charset="0"/>
              </a:rPr>
              <a:t>Actúa con autonomía y justifica sus decisiones desde una perspectiva ética (</a:t>
            </a:r>
            <a:r>
              <a:rPr lang="es-PE" sz="2000" b="1" dirty="0">
                <a:solidFill>
                  <a:srgbClr val="CC0000"/>
                </a:solidFill>
                <a:latin typeface="Calibri" panose="020F0502020204030204" pitchFamily="34" charset="0"/>
              </a:rPr>
              <a:t>Implica la disposición para reflexionar sobre la propia vida y sus fines o sentidos.)</a:t>
            </a:r>
          </a:p>
          <a:p>
            <a:pPr marL="285750" indent="-285750">
              <a:buFont typeface="Arial" panose="020B0604020202020204" pitchFamily="34" charset="0"/>
              <a:buChar char="•"/>
            </a:pPr>
            <a:r>
              <a:rPr lang="es-PE" sz="2000" b="1" dirty="0">
                <a:solidFill>
                  <a:srgbClr val="CC0000"/>
                </a:solidFill>
                <a:latin typeface="Calibri" panose="020F0502020204030204" pitchFamily="34" charset="0"/>
              </a:rPr>
              <a:t>Gestiona sus aprendizajes.</a:t>
            </a:r>
            <a:endParaRPr lang="es-MX" sz="2000" b="1" dirty="0">
              <a:solidFill>
                <a:srgbClr val="CC0000"/>
              </a:solidFill>
              <a:latin typeface="Calibri" panose="020F0502020204030204" pitchFamily="34" charset="0"/>
            </a:endParaRPr>
          </a:p>
          <a:p>
            <a:endParaRPr lang="es-MX" dirty="0">
              <a:solidFill>
                <a:srgbClr val="CC3300"/>
              </a:solidFill>
            </a:endParaRPr>
          </a:p>
          <a:p>
            <a:endParaRPr lang="es-MX" dirty="0">
              <a:solidFill>
                <a:srgbClr val="CC3300"/>
              </a:solidFill>
            </a:endParaRPr>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72264" y="6237313"/>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3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783915" y="3173820"/>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7729" y="351765"/>
            <a:ext cx="6396317" cy="651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85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44272" y="6282457"/>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3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783915" y="3173820"/>
            <a:ext cx="6198992" cy="504056"/>
          </a:xfrm>
          <a:prstGeom prst="rect">
            <a:avLst/>
          </a:prstGeom>
        </p:spPr>
        <p:txBody>
          <a:bodyPr vert="horz" lIns="91440" tIns="45720" rIns="91440" bIns="45720" rtlCol="0" anchor="b">
            <a:noAutofit/>
          </a:bodyPr>
          <a:lstStyle>
            <a:defPPr>
              <a:defRPr lang="es-ES"/>
            </a:defPPr>
            <a:lvl1pPr algn="ctr">
              <a:lnSpc>
                <a:spcPct val="100000"/>
              </a:lnSpc>
              <a:spcBef>
                <a:spcPct val="0"/>
              </a:spcBef>
              <a:buNone/>
              <a:defRPr sz="3200" b="1">
                <a:solidFill>
                  <a:schemeClr val="tx2"/>
                </a:solidFill>
                <a:effectLst>
                  <a:outerShdw blurRad="63500" dist="38100" dir="5400000" algn="t" rotWithShape="0">
                    <a:prstClr val="black">
                      <a:alpha val="25000"/>
                    </a:prstClr>
                  </a:outerShdw>
                </a:effectLst>
                <a:latin typeface="Candara" pitchFamily="34" charset="0"/>
                <a:ea typeface="+mj-ea"/>
                <a:cs typeface="+mj-cs"/>
              </a:defRPr>
            </a:lvl1pPr>
          </a:lstStyle>
          <a:p>
            <a:r>
              <a:rPr lang="es-PE" dirty="0">
                <a:solidFill>
                  <a:srgbClr val="0070C0"/>
                </a:solidFill>
              </a:rPr>
              <a:t>Aprendizajes Fundamentales</a:t>
            </a:r>
          </a:p>
        </p:txBody>
      </p:sp>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4417" b="54495"/>
          <a:stretch/>
        </p:blipFill>
        <p:spPr bwMode="auto">
          <a:xfrm>
            <a:off x="3071665" y="764704"/>
            <a:ext cx="2335401"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uadroTexto 1"/>
          <p:cNvSpPr txBox="1"/>
          <p:nvPr/>
        </p:nvSpPr>
        <p:spPr>
          <a:xfrm>
            <a:off x="5159896" y="1484785"/>
            <a:ext cx="4896544" cy="830997"/>
          </a:xfrm>
          <a:prstGeom prst="rect">
            <a:avLst/>
          </a:prstGeom>
          <a:noFill/>
        </p:spPr>
        <p:txBody>
          <a:bodyPr wrap="square" rtlCol="0">
            <a:spAutoFit/>
          </a:bodyPr>
          <a:lstStyle/>
          <a:p>
            <a:r>
              <a:rPr lang="es-MX" sz="4800" b="1" dirty="0">
                <a:solidFill>
                  <a:srgbClr val="7030A0"/>
                </a:solidFill>
              </a:rPr>
              <a:t>Cuida su cuerpo</a:t>
            </a:r>
          </a:p>
        </p:txBody>
      </p:sp>
      <p:sp>
        <p:nvSpPr>
          <p:cNvPr id="3" name="CuadroTexto 2"/>
          <p:cNvSpPr txBox="1"/>
          <p:nvPr/>
        </p:nvSpPr>
        <p:spPr>
          <a:xfrm>
            <a:off x="3287688" y="3140968"/>
            <a:ext cx="6336704" cy="2308324"/>
          </a:xfrm>
          <a:prstGeom prst="rect">
            <a:avLst/>
          </a:prstGeom>
          <a:noFill/>
        </p:spPr>
        <p:txBody>
          <a:bodyPr wrap="square" rtlCol="0">
            <a:spAutoFit/>
          </a:bodyPr>
          <a:lstStyle/>
          <a:p>
            <a:pPr marL="285750" indent="-285750">
              <a:buFont typeface="Arial" panose="020B0604020202020204" pitchFamily="34" charset="0"/>
              <a:buChar char="•"/>
            </a:pPr>
            <a:r>
              <a:rPr lang="es-MX" sz="3600" b="1" dirty="0">
                <a:solidFill>
                  <a:srgbClr val="C00000"/>
                </a:solidFill>
              </a:rPr>
              <a:t>Psicomotricidad</a:t>
            </a:r>
          </a:p>
          <a:p>
            <a:pPr marL="285750" indent="-285750">
              <a:buFont typeface="Arial" panose="020B0604020202020204" pitchFamily="34" charset="0"/>
              <a:buChar char="•"/>
            </a:pPr>
            <a:r>
              <a:rPr lang="es-MX" sz="3600" b="1" dirty="0">
                <a:solidFill>
                  <a:srgbClr val="C00000"/>
                </a:solidFill>
              </a:rPr>
              <a:t>Cuidado de la salud y la nutrición</a:t>
            </a:r>
          </a:p>
          <a:p>
            <a:pPr marL="285750" indent="-285750">
              <a:buFont typeface="Arial" panose="020B0604020202020204" pitchFamily="34" charset="0"/>
              <a:buChar char="•"/>
            </a:pPr>
            <a:r>
              <a:rPr lang="es-MX" sz="3600" b="1" dirty="0">
                <a:solidFill>
                  <a:srgbClr val="C00000"/>
                </a:solidFill>
              </a:rPr>
              <a:t>Deporte</a:t>
            </a:r>
          </a:p>
        </p:txBody>
      </p:sp>
      <p:pic>
        <p:nvPicPr>
          <p:cNvPr id="10957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16280" y="6282457"/>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39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PE" sz="3600" dirty="0">
                <a:solidFill>
                  <a:srgbClr val="FF0000"/>
                </a:solidFill>
                <a:latin typeface="Calibri"/>
              </a:rPr>
              <a:t>Marco curricular nacional</a:t>
            </a:r>
            <a:endParaRPr lang="es-PE" dirty="0">
              <a:solidFill>
                <a:srgbClr val="FF0000"/>
              </a:solidFill>
            </a:endParaRPr>
          </a:p>
        </p:txBody>
      </p:sp>
      <p:sp>
        <p:nvSpPr>
          <p:cNvPr id="3" name="2 Marcador de contenido"/>
          <p:cNvSpPr>
            <a:spLocks noGrp="1"/>
          </p:cNvSpPr>
          <p:nvPr>
            <p:ph sz="quarter" idx="1"/>
          </p:nvPr>
        </p:nvSpPr>
        <p:spPr/>
        <p:txBody>
          <a:bodyPr>
            <a:normAutofit fontScale="70000" lnSpcReduction="20000"/>
          </a:bodyPr>
          <a:lstStyle/>
          <a:p>
            <a:pPr lvl="0" algn="just"/>
            <a:r>
              <a:rPr lang="es-PE" sz="3200" b="1" dirty="0">
                <a:solidFill>
                  <a:prstClr val="black"/>
                </a:solidFill>
                <a:latin typeface="Calibri"/>
              </a:rPr>
              <a:t>Documento rector </a:t>
            </a:r>
            <a:r>
              <a:rPr lang="es-PE" sz="3200" dirty="0">
                <a:solidFill>
                  <a:prstClr val="black"/>
                </a:solidFill>
                <a:latin typeface="Calibri"/>
              </a:rPr>
              <a:t>que define los Aprendizajes, su Enfoque y sus Competencias.</a:t>
            </a:r>
          </a:p>
          <a:p>
            <a:pPr marL="0" indent="0" algn="just">
              <a:buNone/>
            </a:pPr>
            <a:endParaRPr lang="es-PE" sz="3200" dirty="0">
              <a:solidFill>
                <a:prstClr val="black"/>
              </a:solidFill>
              <a:latin typeface="Calibri"/>
            </a:endParaRPr>
          </a:p>
          <a:p>
            <a:pPr lvl="0" algn="just"/>
            <a:r>
              <a:rPr lang="es-PE" sz="3200" b="1" dirty="0">
                <a:solidFill>
                  <a:prstClr val="black"/>
                </a:solidFill>
                <a:latin typeface="Calibri"/>
              </a:rPr>
              <a:t>Determina un conjunto de Competencias priorizadas </a:t>
            </a:r>
            <a:r>
              <a:rPr lang="es-PE" sz="3200" dirty="0">
                <a:solidFill>
                  <a:prstClr val="black"/>
                </a:solidFill>
                <a:latin typeface="Calibri"/>
              </a:rPr>
              <a:t>que todos los estudiantes del pais,sin excepción, deben  poder adquirir a lo largo de toda su escolaridad.</a:t>
            </a:r>
          </a:p>
          <a:p>
            <a:pPr marL="0" indent="0" algn="just">
              <a:buNone/>
            </a:pPr>
            <a:endParaRPr lang="es-PE" sz="3200" dirty="0">
              <a:solidFill>
                <a:prstClr val="black"/>
              </a:solidFill>
              <a:latin typeface="Calibri"/>
            </a:endParaRPr>
          </a:p>
          <a:p>
            <a:pPr lvl="0" algn="just"/>
            <a:r>
              <a:rPr lang="es-PE" sz="3200" b="1" dirty="0">
                <a:solidFill>
                  <a:prstClr val="black"/>
                </a:solidFill>
                <a:latin typeface="Calibri"/>
              </a:rPr>
              <a:t>Define</a:t>
            </a:r>
            <a:r>
              <a:rPr lang="es-PE" sz="3200" dirty="0">
                <a:solidFill>
                  <a:prstClr val="black"/>
                </a:solidFill>
                <a:latin typeface="Calibri"/>
              </a:rPr>
              <a:t> los Aprendizajes Fundamentales.</a:t>
            </a:r>
          </a:p>
          <a:p>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16280" y="6282457"/>
            <a:ext cx="177165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9488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72396" y="0"/>
            <a:ext cx="10018713" cy="1752599"/>
          </a:xfrm>
        </p:spPr>
        <p:txBody>
          <a:bodyPr/>
          <a:lstStyle/>
          <a:p>
            <a:r>
              <a:rPr lang="es-PE" dirty="0" smtClean="0">
                <a:solidFill>
                  <a:srgbClr val="FF0000"/>
                </a:solidFill>
                <a:latin typeface="Calibri"/>
              </a:rPr>
              <a:t>Marco Curricular Nacional</a:t>
            </a:r>
            <a:endParaRPr lang="es-PE" dirty="0"/>
          </a:p>
        </p:txBody>
      </p:sp>
      <p:pic>
        <p:nvPicPr>
          <p:cNvPr id="329730" name="Picture 2"/>
          <p:cNvPicPr>
            <a:picLocks noChangeAspect="1" noChangeArrowheads="1"/>
          </p:cNvPicPr>
          <p:nvPr/>
        </p:nvPicPr>
        <p:blipFill>
          <a:blip r:embed="rId2"/>
          <a:srcRect/>
          <a:stretch>
            <a:fillRect/>
          </a:stretch>
        </p:blipFill>
        <p:spPr bwMode="auto">
          <a:xfrm>
            <a:off x="2566211" y="1859994"/>
            <a:ext cx="3007808" cy="4357718"/>
          </a:xfrm>
          <a:prstGeom prst="rect">
            <a:avLst/>
          </a:prstGeom>
          <a:noFill/>
          <a:ln w="9525">
            <a:noFill/>
            <a:miter lim="800000"/>
            <a:headEnd/>
            <a:tailEnd/>
          </a:ln>
        </p:spPr>
      </p:pic>
      <p:pic>
        <p:nvPicPr>
          <p:cNvPr id="247809" name="Picture 1"/>
          <p:cNvPicPr>
            <a:picLocks noChangeAspect="1" noChangeArrowheads="1"/>
          </p:cNvPicPr>
          <p:nvPr/>
        </p:nvPicPr>
        <p:blipFill>
          <a:blip r:embed="rId3"/>
          <a:srcRect/>
          <a:stretch>
            <a:fillRect/>
          </a:stretch>
        </p:blipFill>
        <p:spPr bwMode="auto">
          <a:xfrm>
            <a:off x="6767833" y="1681638"/>
            <a:ext cx="3510733" cy="4643470"/>
          </a:xfrm>
          <a:prstGeom prst="rect">
            <a:avLst/>
          </a:prstGeom>
          <a:noFill/>
          <a:ln w="9525">
            <a:noFill/>
            <a:miter lim="800000"/>
            <a:headEnd/>
            <a:tailEnd/>
          </a:ln>
        </p:spPr>
      </p:pic>
    </p:spTree>
    <p:extLst>
      <p:ext uri="{BB962C8B-B14F-4D97-AF65-F5344CB8AC3E}">
        <p14:creationId xmlns:p14="http://schemas.microsoft.com/office/powerpoint/2010/main" xmlns="" val="191954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PE" dirty="0" smtClean="0"/>
              <a:t>Demandas a la Docencia</a:t>
            </a:r>
            <a:br>
              <a:rPr lang="es-PE" dirty="0" smtClean="0"/>
            </a:br>
            <a:r>
              <a:rPr lang="es-PE" dirty="0" smtClean="0"/>
              <a:t>(Versión Preliminar)</a:t>
            </a:r>
            <a:endParaRPr lang="es-PE" dirty="0"/>
          </a:p>
        </p:txBody>
      </p:sp>
      <p:sp>
        <p:nvSpPr>
          <p:cNvPr id="3" name="2 Subtítulo"/>
          <p:cNvSpPr>
            <a:spLocks noGrp="1"/>
          </p:cNvSpPr>
          <p:nvPr>
            <p:ph type="subTitle" idx="1"/>
          </p:nvPr>
        </p:nvSpPr>
        <p:spPr/>
        <p:txBody>
          <a:bodyPr/>
          <a:lstStyle/>
          <a:p>
            <a:r>
              <a:rPr lang="es-PE" dirty="0" smtClean="0"/>
              <a:t>Introducción al Marco del Buen Desempeño Docente</a:t>
            </a:r>
            <a:endParaRPr lang="es-PE" dirty="0"/>
          </a:p>
        </p:txBody>
      </p:sp>
    </p:spTree>
    <p:extLst>
      <p:ext uri="{BB962C8B-B14F-4D97-AF65-F5344CB8AC3E}">
        <p14:creationId xmlns:p14="http://schemas.microsoft.com/office/powerpoint/2010/main" xmlns="" val="477622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809721" y="1785926"/>
            <a:ext cx="8684909" cy="3128974"/>
          </a:xfrm>
          <a:prstGeom prst="rect">
            <a:avLst/>
          </a:prstGeom>
          <a:noFill/>
          <a:ln w="9525">
            <a:noFill/>
            <a:miter lim="800000"/>
            <a:headEnd/>
            <a:tailEnd/>
          </a:ln>
        </p:spPr>
      </p:pic>
    </p:spTree>
    <p:extLst>
      <p:ext uri="{BB962C8B-B14F-4D97-AF65-F5344CB8AC3E}">
        <p14:creationId xmlns:p14="http://schemas.microsoft.com/office/powerpoint/2010/main" xmlns="" val="2027213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971675" y="1233489"/>
            <a:ext cx="8248650" cy="4391025"/>
          </a:xfrm>
          <a:prstGeom prst="rect">
            <a:avLst/>
          </a:prstGeom>
          <a:noFill/>
          <a:ln w="9525">
            <a:noFill/>
            <a:miter lim="800000"/>
            <a:headEnd/>
            <a:tailEnd/>
          </a:ln>
        </p:spPr>
      </p:pic>
    </p:spTree>
    <p:extLst>
      <p:ext uri="{BB962C8B-B14F-4D97-AF65-F5344CB8AC3E}">
        <p14:creationId xmlns:p14="http://schemas.microsoft.com/office/powerpoint/2010/main" xmlns="" val="1620922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desmotivaciones.es/demots/201106/futuro1_7.jpg"/>
          <p:cNvPicPr>
            <a:picLocks noChangeAspect="1" noChangeArrowheads="1"/>
          </p:cNvPicPr>
          <p:nvPr/>
        </p:nvPicPr>
        <p:blipFill>
          <a:blip r:embed="rId2"/>
          <a:srcRect/>
          <a:stretch>
            <a:fillRect/>
          </a:stretch>
        </p:blipFill>
        <p:spPr bwMode="auto">
          <a:xfrm>
            <a:off x="1952596" y="285728"/>
            <a:ext cx="8429684" cy="5873348"/>
          </a:xfrm>
          <a:prstGeom prst="rect">
            <a:avLst/>
          </a:prstGeom>
          <a:noFill/>
        </p:spPr>
      </p:pic>
    </p:spTree>
    <p:extLst>
      <p:ext uri="{BB962C8B-B14F-4D97-AF65-F5344CB8AC3E}">
        <p14:creationId xmlns:p14="http://schemas.microsoft.com/office/powerpoint/2010/main" xmlns="" val="1892833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7831" y="0"/>
            <a:ext cx="10018713" cy="1752599"/>
          </a:xfrm>
        </p:spPr>
        <p:txBody>
          <a:bodyPr>
            <a:normAutofit/>
          </a:bodyPr>
          <a:lstStyle/>
          <a:p>
            <a:r>
              <a:rPr lang="es-PE" dirty="0" smtClean="0"/>
              <a:t>1.3 Docencia y Escuela</a:t>
            </a:r>
            <a:endParaRPr lang="es-PE" dirty="0"/>
          </a:p>
        </p:txBody>
      </p:sp>
      <p:sp>
        <p:nvSpPr>
          <p:cNvPr id="3" name="2 Marcador de contenido"/>
          <p:cNvSpPr>
            <a:spLocks noGrp="1"/>
          </p:cNvSpPr>
          <p:nvPr>
            <p:ph sz="quarter" idx="1"/>
          </p:nvPr>
        </p:nvSpPr>
        <p:spPr>
          <a:xfrm>
            <a:off x="1981200" y="1219200"/>
            <a:ext cx="3686172" cy="4937760"/>
          </a:xfrm>
        </p:spPr>
        <p:txBody>
          <a:bodyPr/>
          <a:lstStyle/>
          <a:p>
            <a:r>
              <a:rPr lang="es-PE" dirty="0" smtClean="0"/>
              <a:t>Gestión Escolar.</a:t>
            </a:r>
          </a:p>
          <a:p>
            <a:pPr>
              <a:buNone/>
            </a:pPr>
            <a:endParaRPr lang="es-PE" dirty="0" smtClean="0"/>
          </a:p>
          <a:p>
            <a:r>
              <a:rPr lang="es-PE" dirty="0" smtClean="0"/>
              <a:t>La Convivencia.</a:t>
            </a:r>
          </a:p>
          <a:p>
            <a:pPr>
              <a:buNone/>
            </a:pPr>
            <a:endParaRPr lang="es-PE" dirty="0" smtClean="0"/>
          </a:p>
          <a:p>
            <a:r>
              <a:rPr lang="es-PE" dirty="0" smtClean="0"/>
              <a:t>La relación Escuela – Familia – Comunidad.</a:t>
            </a:r>
          </a:p>
          <a:p>
            <a:pPr>
              <a:buNone/>
            </a:pPr>
            <a:endParaRPr lang="es-PE" dirty="0" smtClean="0"/>
          </a:p>
          <a:p>
            <a:r>
              <a:rPr lang="es-PE" dirty="0" smtClean="0"/>
              <a:t>Los Procesos Pedagógicos.</a:t>
            </a:r>
            <a:endParaRPr lang="es-PE" dirty="0"/>
          </a:p>
        </p:txBody>
      </p:sp>
      <p:pic>
        <p:nvPicPr>
          <p:cNvPr id="9218" name="Picture 2" descr="http://es.dreamstime.com/la-escuela-de-la-historieta-embroma-la-biblioteca-thumb18868224.jpg"/>
          <p:cNvPicPr>
            <a:picLocks noChangeAspect="1" noChangeArrowheads="1"/>
          </p:cNvPicPr>
          <p:nvPr/>
        </p:nvPicPr>
        <p:blipFill>
          <a:blip r:embed="rId2"/>
          <a:srcRect/>
          <a:stretch>
            <a:fillRect/>
          </a:stretch>
        </p:blipFill>
        <p:spPr bwMode="auto">
          <a:xfrm>
            <a:off x="5953124" y="1785926"/>
            <a:ext cx="4272926" cy="3429024"/>
          </a:xfrm>
          <a:prstGeom prst="rect">
            <a:avLst/>
          </a:prstGeom>
          <a:noFill/>
        </p:spPr>
      </p:pic>
    </p:spTree>
    <p:extLst>
      <p:ext uri="{BB962C8B-B14F-4D97-AF65-F5344CB8AC3E}">
        <p14:creationId xmlns:p14="http://schemas.microsoft.com/office/powerpoint/2010/main" xmlns="" val="204968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PE" dirty="0" smtClean="0"/>
              <a:t>Concurso Excepcional de Reubicación</a:t>
            </a:r>
            <a:br>
              <a:rPr lang="es-PE" dirty="0" smtClean="0"/>
            </a:br>
            <a:endParaRPr lang="es-PE" dirty="0"/>
          </a:p>
        </p:txBody>
      </p:sp>
      <p:pic>
        <p:nvPicPr>
          <p:cNvPr id="1027" name="Picture 3"/>
          <p:cNvPicPr>
            <a:picLocks noChangeAspect="1" noChangeArrowheads="1"/>
          </p:cNvPicPr>
          <p:nvPr/>
        </p:nvPicPr>
        <p:blipFill>
          <a:blip r:embed="rId2"/>
          <a:srcRect/>
          <a:stretch>
            <a:fillRect/>
          </a:stretch>
        </p:blipFill>
        <p:spPr bwMode="auto">
          <a:xfrm>
            <a:off x="9379812" y="6000070"/>
            <a:ext cx="2363697" cy="546063"/>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219347" y="2205446"/>
            <a:ext cx="11537224" cy="275105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5271" y="30310"/>
            <a:ext cx="10018713" cy="1752599"/>
          </a:xfrm>
        </p:spPr>
        <p:txBody>
          <a:bodyPr>
            <a:normAutofit/>
          </a:bodyPr>
          <a:lstStyle/>
          <a:p>
            <a:r>
              <a:rPr lang="es-PE" dirty="0" smtClean="0"/>
              <a:t>1.4 Nueva Visión de la Docencia en el Perú</a:t>
            </a:r>
            <a:endParaRPr lang="es-PE" dirty="0"/>
          </a:p>
        </p:txBody>
      </p:sp>
      <p:pic>
        <p:nvPicPr>
          <p:cNvPr id="64515" name="Picture 3"/>
          <p:cNvPicPr>
            <a:picLocks noChangeAspect="1" noChangeArrowheads="1"/>
          </p:cNvPicPr>
          <p:nvPr/>
        </p:nvPicPr>
        <p:blipFill>
          <a:blip r:embed="rId2"/>
          <a:srcRect/>
          <a:stretch>
            <a:fillRect/>
          </a:stretch>
        </p:blipFill>
        <p:spPr bwMode="auto">
          <a:xfrm>
            <a:off x="3534710" y="1782909"/>
            <a:ext cx="4700598" cy="4658629"/>
          </a:xfrm>
          <a:prstGeom prst="rect">
            <a:avLst/>
          </a:prstGeom>
          <a:noFill/>
          <a:ln w="9525">
            <a:noFill/>
            <a:miter lim="800000"/>
            <a:headEnd/>
            <a:tailEnd/>
          </a:ln>
        </p:spPr>
      </p:pic>
      <p:sp>
        <p:nvSpPr>
          <p:cNvPr id="4" name="3 CuadroTexto"/>
          <p:cNvSpPr txBox="1"/>
          <p:nvPr/>
        </p:nvSpPr>
        <p:spPr>
          <a:xfrm>
            <a:off x="8596330" y="6072206"/>
            <a:ext cx="1571636" cy="369332"/>
          </a:xfrm>
          <a:prstGeom prst="rect">
            <a:avLst/>
          </a:prstGeom>
          <a:noFill/>
        </p:spPr>
        <p:txBody>
          <a:bodyPr wrap="square" rtlCol="0">
            <a:spAutoFit/>
          </a:bodyPr>
          <a:lstStyle/>
          <a:p>
            <a:r>
              <a:rPr lang="es-PE" dirty="0"/>
              <a:t>MED 2012</a:t>
            </a:r>
          </a:p>
        </p:txBody>
      </p:sp>
    </p:spTree>
    <p:extLst>
      <p:ext uri="{BB962C8B-B14F-4D97-AF65-F5344CB8AC3E}">
        <p14:creationId xmlns:p14="http://schemas.microsoft.com/office/powerpoint/2010/main" xmlns="" val="2274787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5591" y="0"/>
            <a:ext cx="10018713" cy="1752599"/>
          </a:xfrm>
        </p:spPr>
        <p:txBody>
          <a:bodyPr>
            <a:normAutofit/>
          </a:bodyPr>
          <a:lstStyle/>
          <a:p>
            <a:r>
              <a:rPr lang="es-PE" dirty="0" smtClean="0"/>
              <a:t>1.4 Nueva Visión de la Docencia en el Perú</a:t>
            </a:r>
            <a:endParaRPr lang="es-PE" dirty="0"/>
          </a:p>
        </p:txBody>
      </p:sp>
      <p:pic>
        <p:nvPicPr>
          <p:cNvPr id="65538" name="Picture 2"/>
          <p:cNvPicPr>
            <a:picLocks noChangeAspect="1" noChangeArrowheads="1"/>
          </p:cNvPicPr>
          <p:nvPr/>
        </p:nvPicPr>
        <p:blipFill>
          <a:blip r:embed="rId2"/>
          <a:srcRect/>
          <a:stretch>
            <a:fillRect/>
          </a:stretch>
        </p:blipFill>
        <p:spPr bwMode="auto">
          <a:xfrm>
            <a:off x="3167042" y="1428736"/>
            <a:ext cx="5176854" cy="4682196"/>
          </a:xfrm>
          <a:prstGeom prst="rect">
            <a:avLst/>
          </a:prstGeom>
          <a:noFill/>
          <a:ln w="9525">
            <a:noFill/>
            <a:miter lim="800000"/>
            <a:headEnd/>
            <a:tailEnd/>
          </a:ln>
        </p:spPr>
      </p:pic>
      <p:sp>
        <p:nvSpPr>
          <p:cNvPr id="4" name="3 CuadroTexto"/>
          <p:cNvSpPr txBox="1"/>
          <p:nvPr/>
        </p:nvSpPr>
        <p:spPr>
          <a:xfrm>
            <a:off x="8596330" y="6072206"/>
            <a:ext cx="1571636" cy="369332"/>
          </a:xfrm>
          <a:prstGeom prst="rect">
            <a:avLst/>
          </a:prstGeom>
          <a:noFill/>
        </p:spPr>
        <p:txBody>
          <a:bodyPr wrap="square" rtlCol="0">
            <a:spAutoFit/>
          </a:bodyPr>
          <a:lstStyle/>
          <a:p>
            <a:r>
              <a:rPr lang="es-PE" dirty="0"/>
              <a:t>MED 2012</a:t>
            </a:r>
          </a:p>
        </p:txBody>
      </p:sp>
    </p:spTree>
    <p:extLst>
      <p:ext uri="{BB962C8B-B14F-4D97-AF65-F5344CB8AC3E}">
        <p14:creationId xmlns:p14="http://schemas.microsoft.com/office/powerpoint/2010/main" xmlns="" val="3249624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5271" y="0"/>
            <a:ext cx="10018713" cy="1752599"/>
          </a:xfrm>
        </p:spPr>
        <p:txBody>
          <a:bodyPr>
            <a:normAutofit/>
          </a:bodyPr>
          <a:lstStyle/>
          <a:p>
            <a:r>
              <a:rPr lang="es-PE" dirty="0" smtClean="0"/>
              <a:t>1.4 Nueva Visión de la Docencia en el Perú</a:t>
            </a:r>
            <a:endParaRPr lang="es-PE" dirty="0"/>
          </a:p>
        </p:txBody>
      </p:sp>
      <p:pic>
        <p:nvPicPr>
          <p:cNvPr id="64514" name="Picture 2" descr="http://lawebdelestudiante.es/wp-content/uploads/2012/11/Docente-del-Siglo-21.jpg"/>
          <p:cNvPicPr>
            <a:picLocks noChangeAspect="1" noChangeArrowheads="1"/>
          </p:cNvPicPr>
          <p:nvPr/>
        </p:nvPicPr>
        <p:blipFill>
          <a:blip r:embed="rId2"/>
          <a:srcRect/>
          <a:stretch>
            <a:fillRect/>
          </a:stretch>
        </p:blipFill>
        <p:spPr bwMode="auto">
          <a:xfrm>
            <a:off x="3851279" y="1728471"/>
            <a:ext cx="5406696" cy="5000660"/>
          </a:xfrm>
          <a:prstGeom prst="rect">
            <a:avLst/>
          </a:prstGeom>
          <a:noFill/>
        </p:spPr>
      </p:pic>
    </p:spTree>
    <p:extLst>
      <p:ext uri="{BB962C8B-B14F-4D97-AF65-F5344CB8AC3E}">
        <p14:creationId xmlns:p14="http://schemas.microsoft.com/office/powerpoint/2010/main" xmlns="" val="421919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38" name="Group 126"/>
          <p:cNvGraphicFramePr>
            <a:graphicFrameLocks noGrp="1"/>
          </p:cNvGraphicFramePr>
          <p:nvPr/>
        </p:nvGraphicFramePr>
        <p:xfrm>
          <a:off x="1689100" y="908050"/>
          <a:ext cx="8820150" cy="1831848"/>
        </p:xfrm>
        <a:graphic>
          <a:graphicData uri="http://schemas.openxmlformats.org/drawingml/2006/table">
            <a:tbl>
              <a:tblPr/>
              <a:tblGrid>
                <a:gridCol w="4411663"/>
                <a:gridCol w="4408487"/>
              </a:tblGrid>
              <a:tr h="192088">
                <a:tc gridSpan="2">
                  <a:txBody>
                    <a:bodyPr/>
                    <a:lstStyle/>
                    <a:p>
                      <a:pPr marL="0" marR="0" lvl="0" indent="0" algn="ctr" defTabSz="914400" rtl="0" eaLnBrk="1" fontAlgn="base" latinLnBrk="0" hangingPunct="1">
                        <a:lnSpc>
                          <a:spcPct val="85000"/>
                        </a:lnSpc>
                        <a:spcBef>
                          <a:spcPct val="5000"/>
                        </a:spcBef>
                        <a:spcAft>
                          <a:spcPct val="0"/>
                        </a:spcAft>
                        <a:buClrTx/>
                        <a:buSzTx/>
                        <a:buFontTx/>
                        <a:buNone/>
                        <a:tabLst/>
                      </a:pPr>
                      <a:r>
                        <a:rPr kumimoji="0" lang="es-ES" sz="2000" b="1" i="0" u="none" strike="noStrike" cap="none" normalizeH="0" baseline="0" smtClean="0">
                          <a:ln>
                            <a:noFill/>
                          </a:ln>
                          <a:solidFill>
                            <a:schemeClr val="bg1"/>
                          </a:solidFill>
                          <a:effectLst/>
                          <a:latin typeface="Arial Rounded MT Bold" pitchFamily="34" charset="0"/>
                          <a:cs typeface="Arial" charset="0"/>
                        </a:rPr>
                        <a:t>Principales demandas y escenarios de aprendizaje</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hMerge="1">
                  <a:txBody>
                    <a:bodyPr/>
                    <a:lstStyle/>
                    <a:p>
                      <a:endParaRPr lang="es-PE"/>
                    </a:p>
                  </a:txBody>
                  <a:tcPr/>
                </a:tc>
              </a:tr>
              <a:tr h="177800">
                <a:tc>
                  <a:txBody>
                    <a:bodyPr/>
                    <a:lstStyle/>
                    <a:p>
                      <a:pPr marL="0" marR="0" lvl="0" indent="0" algn="r"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Actuar y transformar la realidad</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Aulas con diversidades y desigualdades </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r"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Pensar de manera lógica y holística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Escuelas cerradas y compartamentalizadas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r"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Convivir y colaborar entre diferentes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Capital sociocultural comunitario desvalorado</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r"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Ser uno mismo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Políticas educativas ignoradas o desairadas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r"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Actuar con responsabilidad ética</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70000"/>
                        </a:lnSpc>
                        <a:spcBef>
                          <a:spcPct val="5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Sistema de gestión vertical, ajeno y distante</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567" name="Group 255"/>
          <p:cNvGraphicFramePr>
            <a:graphicFrameLocks noGrp="1"/>
          </p:cNvGraphicFramePr>
          <p:nvPr/>
        </p:nvGraphicFramePr>
        <p:xfrm>
          <a:off x="3560764" y="2722563"/>
          <a:ext cx="5113337" cy="2185416"/>
        </p:xfrm>
        <a:graphic>
          <a:graphicData uri="http://schemas.openxmlformats.org/drawingml/2006/table">
            <a:tbl>
              <a:tblPr/>
              <a:tblGrid>
                <a:gridCol w="2555875"/>
                <a:gridCol w="2557462"/>
              </a:tblGrid>
              <a:tr h="168275">
                <a:tc gridSpan="2">
                  <a:txBody>
                    <a:bodyPr/>
                    <a:lstStyle/>
                    <a:p>
                      <a:pPr marL="0" marR="0" lvl="0" indent="0" algn="ctr" defTabSz="914400" rtl="0" eaLnBrk="1" fontAlgn="base" latinLnBrk="0" hangingPunct="1">
                        <a:lnSpc>
                          <a:spcPct val="85000"/>
                        </a:lnSpc>
                        <a:spcBef>
                          <a:spcPct val="5000"/>
                        </a:spcBef>
                        <a:spcAft>
                          <a:spcPct val="0"/>
                        </a:spcAft>
                        <a:buClrTx/>
                        <a:buSzTx/>
                        <a:buFontTx/>
                        <a:buNone/>
                        <a:tabLst/>
                      </a:pPr>
                      <a:r>
                        <a:rPr kumimoji="0" lang="es-ES" sz="2000" b="1" i="0" u="none" strike="noStrike" cap="none" normalizeH="0" baseline="0" smtClean="0">
                          <a:ln>
                            <a:noFill/>
                          </a:ln>
                          <a:solidFill>
                            <a:schemeClr val="bg1"/>
                          </a:solidFill>
                          <a:effectLst/>
                          <a:latin typeface="Arial Rounded MT Bold" pitchFamily="34" charset="0"/>
                          <a:cs typeface="Arial" charset="0"/>
                        </a:rPr>
                        <a:t>Prácticas docentes requeridas</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hMerge="1">
                  <a:txBody>
                    <a:bodyPr/>
                    <a:lstStyle/>
                    <a:p>
                      <a:endParaRPr lang="es-PE"/>
                    </a:p>
                  </a:txBody>
                  <a:tcPr/>
                </a:tc>
              </a:tr>
              <a:tr h="153988">
                <a:tc>
                  <a:txBody>
                    <a:bodyPr/>
                    <a:lstStyle/>
                    <a:p>
                      <a:pPr marL="0" marR="0" lvl="0" indent="0" algn="r"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Frontales</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Participativas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988">
                <a:tc>
                  <a:txBody>
                    <a:bodyPr/>
                    <a:lstStyle/>
                    <a:p>
                      <a:pPr marL="0" marR="0" lvl="0" indent="0" algn="r"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Memorísticas</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Creativas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988">
                <a:tc>
                  <a:txBody>
                    <a:bodyPr/>
                    <a:lstStyle/>
                    <a:p>
                      <a:pPr marL="0" marR="0" lvl="0" indent="0" algn="r"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Dogmáticas</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Críticas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988">
                <a:tc>
                  <a:txBody>
                    <a:bodyPr/>
                    <a:lstStyle/>
                    <a:p>
                      <a:pPr marL="0" marR="0" lvl="0" indent="0" algn="r"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Etnocéntricas</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Interculturales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988">
                <a:tc>
                  <a:txBody>
                    <a:bodyPr/>
                    <a:lstStyle/>
                    <a:p>
                      <a:pPr marL="0" marR="0" lvl="0" indent="0" algn="r"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Homogeneizadoras</a:t>
                      </a:r>
                      <a:r>
                        <a:rPr kumimoji="0" lang="es-ES" sz="1600" b="1" i="0" u="none" strike="noStrike" cap="none" normalizeH="0" baseline="0" smtClean="0">
                          <a:ln>
                            <a:noFill/>
                          </a:ln>
                          <a:solidFill>
                            <a:schemeClr val="tx1"/>
                          </a:solidFill>
                          <a:effectLst/>
                          <a:latin typeface="Trebuchet MS" pitchFamily="34" charset="0"/>
                          <a:cs typeface="Arial" charset="0"/>
                        </a:rPr>
                        <a:t> </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Respetuosas de lo diverso</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988">
                <a:tc>
                  <a:txBody>
                    <a:bodyPr/>
                    <a:lstStyle/>
                    <a:p>
                      <a:pPr marL="0" marR="0" lvl="0" indent="0" algn="r"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Autoritarias </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Democráticas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5413">
                <a:tc>
                  <a:txBody>
                    <a:bodyPr/>
                    <a:lstStyle/>
                    <a:p>
                      <a:pPr marL="0" marR="0" lvl="0" indent="0" algn="r"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Desafectivizadas </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70000"/>
                        </a:lnSpc>
                        <a:spcBef>
                          <a:spcPct val="4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Empáticas </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72" name="AutoShape 60"/>
          <p:cNvSpPr>
            <a:spLocks noChangeArrowheads="1"/>
          </p:cNvSpPr>
          <p:nvPr/>
        </p:nvSpPr>
        <p:spPr bwMode="auto">
          <a:xfrm>
            <a:off x="2563813" y="2708275"/>
            <a:ext cx="868362" cy="287338"/>
          </a:xfrm>
          <a:prstGeom prst="downArrow">
            <a:avLst>
              <a:gd name="adj1" fmla="val 47056"/>
              <a:gd name="adj2" fmla="val 51981"/>
            </a:avLst>
          </a:prstGeom>
          <a:solidFill>
            <a:srgbClr val="CC3300"/>
          </a:solidFill>
          <a:ln w="9525">
            <a:noFill/>
            <a:miter lim="800000"/>
            <a:headEnd/>
            <a:tailEnd/>
          </a:ln>
          <a:effectLst/>
        </p:spPr>
        <p:txBody>
          <a:bodyPr wrap="none" anchor="ctr"/>
          <a:lstStyle/>
          <a:p>
            <a:endParaRPr lang="es-PE"/>
          </a:p>
        </p:txBody>
      </p:sp>
      <p:sp>
        <p:nvSpPr>
          <p:cNvPr id="13373" name="AutoShape 61"/>
          <p:cNvSpPr>
            <a:spLocks noChangeArrowheads="1"/>
          </p:cNvSpPr>
          <p:nvPr/>
        </p:nvSpPr>
        <p:spPr bwMode="auto">
          <a:xfrm>
            <a:off x="8759826" y="2708275"/>
            <a:ext cx="868363" cy="287338"/>
          </a:xfrm>
          <a:prstGeom prst="downArrow">
            <a:avLst>
              <a:gd name="adj1" fmla="val 47056"/>
              <a:gd name="adj2" fmla="val 51981"/>
            </a:avLst>
          </a:prstGeom>
          <a:solidFill>
            <a:srgbClr val="CC3300"/>
          </a:solidFill>
          <a:ln w="9525">
            <a:noFill/>
            <a:miter lim="800000"/>
            <a:headEnd/>
            <a:tailEnd/>
          </a:ln>
          <a:effectLst/>
        </p:spPr>
        <p:txBody>
          <a:bodyPr wrap="none" anchor="ctr"/>
          <a:lstStyle/>
          <a:p>
            <a:endParaRPr lang="es-PE"/>
          </a:p>
        </p:txBody>
      </p:sp>
      <p:sp>
        <p:nvSpPr>
          <p:cNvPr id="13434" name="Rectangle 122"/>
          <p:cNvSpPr>
            <a:spLocks noGrp="1" noChangeArrowheads="1"/>
          </p:cNvSpPr>
          <p:nvPr>
            <p:ph type="title"/>
          </p:nvPr>
        </p:nvSpPr>
        <p:spPr>
          <a:xfrm>
            <a:off x="1847850" y="274638"/>
            <a:ext cx="8496300" cy="417512"/>
          </a:xfrm>
          <a:noFill/>
          <a:ln/>
        </p:spPr>
        <p:txBody>
          <a:bodyPr>
            <a:normAutofit fontScale="90000"/>
          </a:bodyPr>
          <a:lstStyle/>
          <a:p>
            <a:r>
              <a:rPr lang="es-ES">
                <a:solidFill>
                  <a:srgbClr val="CC3300"/>
                </a:solidFill>
              </a:rPr>
              <a:t>Ruta conceptual: demandas y escenarios</a:t>
            </a:r>
          </a:p>
        </p:txBody>
      </p:sp>
      <p:graphicFrame>
        <p:nvGraphicFramePr>
          <p:cNvPr id="13568" name="Group 256"/>
          <p:cNvGraphicFramePr>
            <a:graphicFrameLocks noGrp="1"/>
          </p:cNvGraphicFramePr>
          <p:nvPr>
            <p:ph idx="1"/>
          </p:nvPr>
        </p:nvGraphicFramePr>
        <p:xfrm>
          <a:off x="2135188" y="5084763"/>
          <a:ext cx="7993062" cy="1496568"/>
        </p:xfrm>
        <a:graphic>
          <a:graphicData uri="http://schemas.openxmlformats.org/drawingml/2006/table">
            <a:tbl>
              <a:tblPr/>
              <a:tblGrid>
                <a:gridCol w="3995737"/>
                <a:gridCol w="3997325"/>
              </a:tblGrid>
              <a:tr h="223838">
                <a:tc gridSpan="2">
                  <a:txBody>
                    <a:bodyPr/>
                    <a:lstStyle/>
                    <a:p>
                      <a:pPr marL="0" marR="0" lvl="0" indent="0" algn="ctr" defTabSz="914400" rtl="0" eaLnBrk="1" fontAlgn="base" latinLnBrk="0" hangingPunct="1">
                        <a:lnSpc>
                          <a:spcPct val="85000"/>
                        </a:lnSpc>
                        <a:spcBef>
                          <a:spcPct val="5000"/>
                        </a:spcBef>
                        <a:spcAft>
                          <a:spcPct val="0"/>
                        </a:spcAft>
                        <a:buClrTx/>
                        <a:buSzTx/>
                        <a:buFontTx/>
                        <a:buNone/>
                        <a:tabLst/>
                      </a:pPr>
                      <a:r>
                        <a:rPr kumimoji="0" lang="es-ES" sz="2000" b="1" i="0" u="none" strike="noStrike" cap="none" normalizeH="0" baseline="0" smtClean="0">
                          <a:ln>
                            <a:noFill/>
                          </a:ln>
                          <a:solidFill>
                            <a:schemeClr val="bg1"/>
                          </a:solidFill>
                          <a:effectLst/>
                          <a:latin typeface="Arial Rounded MT Bold" pitchFamily="34" charset="0"/>
                          <a:cs typeface="Arial" charset="0"/>
                        </a:rPr>
                        <a:t>Creencias y valores</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hMerge="1">
                  <a:txBody>
                    <a:bodyPr/>
                    <a:lstStyle/>
                    <a:p>
                      <a:endParaRPr lang="es-PE"/>
                    </a:p>
                  </a:txBody>
                  <a:tcPr/>
                </a:tc>
              </a:tr>
              <a:tr h="182563">
                <a:tc>
                  <a:txBody>
                    <a:bodyPr/>
                    <a:lstStyle/>
                    <a:p>
                      <a:pPr marL="0" marR="0" lvl="0" indent="0" algn="r"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Enseñar es entregar conocimientos</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Enseñar es incitar capacidades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r"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Aprender es repetir ideas</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Aprender es producir ideas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r"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La niñez es inmadurez</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La niñez es ebullición de potencialidades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r"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Autoridad como dominio y control</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CD9"/>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cs typeface="Arial" charset="0"/>
                        </a:rPr>
                        <a:t>Autoridad como liderazgo y consenso</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570" name="Text Box 258"/>
          <p:cNvSpPr txBox="1">
            <a:spLocks noChangeArrowheads="1"/>
          </p:cNvSpPr>
          <p:nvPr/>
        </p:nvSpPr>
        <p:spPr bwMode="auto">
          <a:xfrm rot="16200000">
            <a:off x="2535238" y="3678238"/>
            <a:ext cx="1296988" cy="366713"/>
          </a:xfrm>
          <a:prstGeom prst="rect">
            <a:avLst/>
          </a:prstGeom>
          <a:noFill/>
          <a:ln w="9525">
            <a:noFill/>
            <a:miter lim="800000"/>
            <a:headEnd/>
            <a:tailEnd/>
          </a:ln>
          <a:effectLst/>
        </p:spPr>
        <p:txBody>
          <a:bodyPr>
            <a:spAutoFit/>
          </a:bodyPr>
          <a:lstStyle/>
          <a:p>
            <a:pPr algn="ctr">
              <a:spcBef>
                <a:spcPct val="50000"/>
              </a:spcBef>
            </a:pPr>
            <a:r>
              <a:rPr lang="es-ES" b="1"/>
              <a:t>Vigentes</a:t>
            </a:r>
          </a:p>
        </p:txBody>
      </p:sp>
      <p:sp>
        <p:nvSpPr>
          <p:cNvPr id="13571" name="Text Box 259"/>
          <p:cNvSpPr txBox="1">
            <a:spLocks noChangeArrowheads="1"/>
          </p:cNvSpPr>
          <p:nvPr/>
        </p:nvSpPr>
        <p:spPr bwMode="auto">
          <a:xfrm rot="5400000">
            <a:off x="8368507" y="3820320"/>
            <a:ext cx="1438275" cy="366712"/>
          </a:xfrm>
          <a:prstGeom prst="rect">
            <a:avLst/>
          </a:prstGeom>
          <a:noFill/>
          <a:ln w="9525">
            <a:noFill/>
            <a:miter lim="800000"/>
            <a:headEnd/>
            <a:tailEnd/>
          </a:ln>
          <a:effectLst/>
        </p:spPr>
        <p:txBody>
          <a:bodyPr>
            <a:spAutoFit/>
          </a:bodyPr>
          <a:lstStyle/>
          <a:p>
            <a:pPr>
              <a:spcBef>
                <a:spcPct val="50000"/>
              </a:spcBef>
            </a:pPr>
            <a:r>
              <a:rPr lang="es-ES" b="1"/>
              <a:t>Requeridas</a:t>
            </a:r>
          </a:p>
        </p:txBody>
      </p:sp>
    </p:spTree>
    <p:extLst>
      <p:ext uri="{BB962C8B-B14F-4D97-AF65-F5344CB8AC3E}">
        <p14:creationId xmlns:p14="http://schemas.microsoft.com/office/powerpoint/2010/main" xmlns="" val="21367940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PE" dirty="0" smtClean="0"/>
              <a:t>Marco del Buen Desempeño Docente</a:t>
            </a:r>
            <a:br>
              <a:rPr lang="es-PE" dirty="0" smtClean="0"/>
            </a:br>
            <a:r>
              <a:rPr lang="es-PE" dirty="0" smtClean="0"/>
              <a:t/>
            </a:r>
            <a:br>
              <a:rPr lang="es-PE" dirty="0" smtClean="0"/>
            </a:br>
            <a:endParaRPr lang="es-PE" dirty="0"/>
          </a:p>
        </p:txBody>
      </p:sp>
      <p:sp>
        <p:nvSpPr>
          <p:cNvPr id="5" name="4 Subtítulo"/>
          <p:cNvSpPr>
            <a:spLocks noGrp="1"/>
          </p:cNvSpPr>
          <p:nvPr>
            <p:ph type="subTitle" idx="1"/>
          </p:nvPr>
        </p:nvSpPr>
        <p:spPr/>
        <p:txBody>
          <a:bodyPr/>
          <a:lstStyle/>
          <a:p>
            <a:r>
              <a:rPr lang="es-PE" dirty="0" smtClean="0"/>
              <a:t>Introducción</a:t>
            </a:r>
            <a:endParaRPr lang="es-PE" dirty="0"/>
          </a:p>
        </p:txBody>
      </p:sp>
    </p:spTree>
    <p:extLst>
      <p:ext uri="{BB962C8B-B14F-4D97-AF65-F5344CB8AC3E}">
        <p14:creationId xmlns:p14="http://schemas.microsoft.com/office/powerpoint/2010/main" xmlns="" val="12057145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6310314" y="357188"/>
            <a:ext cx="4129087" cy="2095500"/>
          </a:xfrm>
        </p:spPr>
        <p:txBody>
          <a:bodyPr>
            <a:normAutofit fontScale="90000"/>
          </a:bodyPr>
          <a:lstStyle/>
          <a:p>
            <a:pPr>
              <a:defRPr/>
            </a:pPr>
            <a:r>
              <a:rPr lang="es-PE" sz="3600" dirty="0"/>
              <a:t>¿Qué contiene el Marco de Buen Desempeño Docente?</a:t>
            </a:r>
            <a:endParaRPr lang="es-ES_tradnl" sz="3600" dirty="0"/>
          </a:p>
        </p:txBody>
      </p:sp>
      <p:pic>
        <p:nvPicPr>
          <p:cNvPr id="6147" name="Picture 2" descr="C:\Documents and Settings\Marita\Mis documentos\Mis imágenes\AED\descarga.jpg"/>
          <p:cNvPicPr>
            <a:picLocks noGrp="1" noChangeAspect="1" noChangeArrowheads="1"/>
          </p:cNvPicPr>
          <p:nvPr>
            <p:ph idx="1"/>
          </p:nvPr>
        </p:nvPicPr>
        <p:blipFill>
          <a:blip r:embed="rId2"/>
          <a:srcRect/>
          <a:stretch>
            <a:fillRect/>
          </a:stretch>
        </p:blipFill>
        <p:spPr>
          <a:xfrm rot="20497331">
            <a:off x="1517650" y="93664"/>
            <a:ext cx="3944938" cy="2962275"/>
          </a:xfrm>
          <a:noFill/>
        </p:spPr>
      </p:pic>
      <p:sp>
        <p:nvSpPr>
          <p:cNvPr id="5124" name="4 Marcador de contenido"/>
          <p:cNvSpPr>
            <a:spLocks noGrp="1"/>
          </p:cNvSpPr>
          <p:nvPr>
            <p:ph type="body" sz="half" idx="2"/>
          </p:nvPr>
        </p:nvSpPr>
        <p:spPr>
          <a:xfrm>
            <a:off x="7096126" y="2438401"/>
            <a:ext cx="3343275" cy="3687763"/>
          </a:xfrm>
        </p:spPr>
        <p:txBody>
          <a:bodyPr/>
          <a:lstStyle/>
          <a:p>
            <a:pPr>
              <a:defRPr/>
            </a:pPr>
            <a:endParaRPr lang="es-PE" dirty="0" smtClean="0"/>
          </a:p>
          <a:p>
            <a:pPr>
              <a:defRPr/>
            </a:pPr>
            <a:r>
              <a:rPr lang="es-PE" sz="2000" dirty="0">
                <a:solidFill>
                  <a:schemeClr val="accent1">
                    <a:lumMod val="50000"/>
                  </a:schemeClr>
                </a:solidFill>
                <a:latin typeface="Arial Black" pitchFamily="34" charset="0"/>
              </a:rPr>
              <a:t>Las competencias y los desempeños que caracterizan una buena docencia y que son exigibles a todo docente de Educación Básica Regular en el Perú</a:t>
            </a:r>
            <a:r>
              <a:rPr lang="es-PE" sz="2000" dirty="0">
                <a:latin typeface="Arial Black" pitchFamily="34" charset="0"/>
              </a:rPr>
              <a:t>.</a:t>
            </a:r>
            <a:endParaRPr lang="es-ES_tradnl" sz="2000" dirty="0">
              <a:latin typeface="Arial Black" pitchFamily="34" charset="0"/>
            </a:endParaRPr>
          </a:p>
        </p:txBody>
      </p:sp>
      <p:pic>
        <p:nvPicPr>
          <p:cNvPr id="6149" name="1 Imagen"/>
          <p:cNvPicPr>
            <a:picLocks noChangeAspect="1"/>
          </p:cNvPicPr>
          <p:nvPr/>
        </p:nvPicPr>
        <p:blipFill>
          <a:blip r:embed="rId3"/>
          <a:srcRect/>
          <a:stretch>
            <a:fillRect/>
          </a:stretch>
        </p:blipFill>
        <p:spPr bwMode="auto">
          <a:xfrm rot="-1208644">
            <a:off x="1662114" y="2894014"/>
            <a:ext cx="5032375" cy="3773487"/>
          </a:xfrm>
          <a:prstGeom prst="rect">
            <a:avLst/>
          </a:prstGeom>
          <a:noFill/>
          <a:ln w="9525">
            <a:noFill/>
            <a:miter lim="800000"/>
            <a:headEnd/>
            <a:tailEnd/>
          </a:ln>
        </p:spPr>
      </p:pic>
    </p:spTree>
    <p:extLst>
      <p:ext uri="{BB962C8B-B14F-4D97-AF65-F5344CB8AC3E}">
        <p14:creationId xmlns:p14="http://schemas.microsoft.com/office/powerpoint/2010/main" xmlns="" val="13069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par>
                                <p:cTn id="8" presetID="3" presetClass="entr" presetSubtype="10"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linds(horizontal)">
                                      <p:cBhvr>
                                        <p:cTn id="10" dur="500"/>
                                        <p:tgtEl>
                                          <p:spTgt spid="614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124">
                                            <p:txEl>
                                              <p:pRg st="1" end="1"/>
                                            </p:txEl>
                                          </p:spTgt>
                                        </p:tgtEl>
                                        <p:attrNameLst>
                                          <p:attrName>style.visibility</p:attrName>
                                        </p:attrNameLst>
                                      </p:cBhvr>
                                      <p:to>
                                        <p:strVal val="visible"/>
                                      </p:to>
                                    </p:set>
                                    <p:animEffect transition="in" filter="checkerboard(across)">
                                      <p:cBhvr>
                                        <p:cTn id="20" dur="5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5271" y="0"/>
            <a:ext cx="10018713" cy="1752599"/>
          </a:xfrm>
        </p:spPr>
        <p:txBody>
          <a:bodyPr/>
          <a:lstStyle/>
          <a:p>
            <a:pPr>
              <a:defRPr/>
            </a:pPr>
            <a:r>
              <a:rPr lang="es-PE" dirty="0" smtClean="0"/>
              <a:t>Estructura del Marco</a:t>
            </a:r>
            <a:endParaRPr lang="es-ES_tradnl" dirty="0"/>
          </a:p>
        </p:txBody>
      </p:sp>
      <p:graphicFrame>
        <p:nvGraphicFramePr>
          <p:cNvPr id="4" name="3 Marcador de contenido"/>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8263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Dominios docentes</a:t>
            </a:r>
            <a:endParaRPr lang="es-PE" dirty="0"/>
          </a:p>
        </p:txBody>
      </p:sp>
      <p:pic>
        <p:nvPicPr>
          <p:cNvPr id="1026" name="Picture 2"/>
          <p:cNvPicPr>
            <a:picLocks noChangeAspect="1" noChangeArrowheads="1"/>
          </p:cNvPicPr>
          <p:nvPr/>
        </p:nvPicPr>
        <p:blipFill>
          <a:blip r:embed="rId2"/>
          <a:srcRect/>
          <a:stretch>
            <a:fillRect/>
          </a:stretch>
        </p:blipFill>
        <p:spPr bwMode="auto">
          <a:xfrm>
            <a:off x="3595671" y="425545"/>
            <a:ext cx="6483049" cy="5580974"/>
          </a:xfrm>
          <a:prstGeom prst="rect">
            <a:avLst/>
          </a:prstGeom>
          <a:noFill/>
          <a:ln w="9525">
            <a:noFill/>
            <a:miter lim="800000"/>
            <a:headEnd/>
            <a:tailEnd/>
          </a:ln>
        </p:spPr>
      </p:pic>
    </p:spTree>
    <p:extLst>
      <p:ext uri="{BB962C8B-B14F-4D97-AF65-F5344CB8AC3E}">
        <p14:creationId xmlns:p14="http://schemas.microsoft.com/office/powerpoint/2010/main" xmlns="" val="2707994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2788" y="461963"/>
            <a:ext cx="8229600" cy="792162"/>
          </a:xfrm>
        </p:spPr>
        <p:txBody>
          <a:bodyPr>
            <a:normAutofit fontScale="90000"/>
          </a:bodyPr>
          <a:lstStyle/>
          <a:p>
            <a:pPr>
              <a:defRPr/>
            </a:pPr>
            <a:r>
              <a:rPr lang="es-ES_tradnl" dirty="0"/>
              <a:t>Dominio 1:  </a:t>
            </a:r>
            <a:r>
              <a:rPr lang="es-ES" b="1" dirty="0">
                <a:effectLst>
                  <a:outerShdw blurRad="38100" dist="38100" dir="2700000" algn="tl">
                    <a:srgbClr val="000000">
                      <a:alpha val="43137"/>
                    </a:srgbClr>
                  </a:outerShdw>
                </a:effectLst>
              </a:rPr>
              <a:t>Preparación para el aprendizaje de los estudiantes</a:t>
            </a:r>
            <a:endParaRPr lang="es-ES_tradnl" dirty="0"/>
          </a:p>
        </p:txBody>
      </p:sp>
      <p:graphicFrame>
        <p:nvGraphicFramePr>
          <p:cNvPr id="7" name="6 Marcador de contenido"/>
          <p:cNvGraphicFramePr>
            <a:graphicFrameLocks noGrp="1"/>
          </p:cNvGraphicFramePr>
          <p:nvPr>
            <p:ph idx="1"/>
          </p:nvPr>
        </p:nvGraphicFramePr>
        <p:xfrm>
          <a:off x="1847528" y="1857364"/>
          <a:ext cx="8496944" cy="481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2522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5663" y="389891"/>
            <a:ext cx="8229600" cy="936625"/>
          </a:xfrm>
        </p:spPr>
        <p:txBody>
          <a:bodyPr>
            <a:normAutofit fontScale="90000"/>
          </a:bodyPr>
          <a:lstStyle/>
          <a:p>
            <a:pPr>
              <a:defRPr/>
            </a:pPr>
            <a:r>
              <a:rPr lang="es-ES_tradnl" sz="4400" dirty="0"/>
              <a:t>Dominio 2:</a:t>
            </a:r>
            <a:r>
              <a:rPr lang="es-ES" sz="4400" b="1" dirty="0">
                <a:effectLst>
                  <a:outerShdw blurRad="38100" dist="38100" dir="2700000" algn="tl">
                    <a:srgbClr val="000000">
                      <a:alpha val="43137"/>
                    </a:srgbClr>
                  </a:outerShdw>
                </a:effectLst>
              </a:rPr>
              <a:t>Enseñanza para el aprendizaje de los estudiantes</a:t>
            </a:r>
            <a:endParaRPr lang="es-ES_tradnl" sz="4400" dirty="0"/>
          </a:p>
        </p:txBody>
      </p:sp>
      <p:graphicFrame>
        <p:nvGraphicFramePr>
          <p:cNvPr id="4" name="3 Marcador de contenido"/>
          <p:cNvGraphicFramePr>
            <a:graphicFrameLocks noGrp="1"/>
          </p:cNvGraphicFramePr>
          <p:nvPr>
            <p:ph idx="1"/>
          </p:nvPr>
        </p:nvGraphicFramePr>
        <p:xfrm>
          <a:off x="2024034" y="1928802"/>
          <a:ext cx="8286808" cy="4754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537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828303" y="6311937"/>
            <a:ext cx="2363697" cy="546063"/>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418012" y="2704828"/>
            <a:ext cx="3052627" cy="1753637"/>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5123" name="Picture 3"/>
          <p:cNvPicPr>
            <a:picLocks noChangeAspect="1" noChangeArrowheads="1"/>
          </p:cNvPicPr>
          <p:nvPr/>
        </p:nvPicPr>
        <p:blipFill>
          <a:blip r:embed="rId4"/>
          <a:srcRect/>
          <a:stretch>
            <a:fillRect/>
          </a:stretch>
        </p:blipFill>
        <p:spPr bwMode="auto">
          <a:xfrm>
            <a:off x="3711622" y="408895"/>
            <a:ext cx="3446824" cy="837615"/>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5124" name="Picture 4"/>
          <p:cNvPicPr>
            <a:picLocks noChangeAspect="1" noChangeArrowheads="1"/>
          </p:cNvPicPr>
          <p:nvPr/>
        </p:nvPicPr>
        <p:blipFill>
          <a:blip r:embed="rId5"/>
          <a:srcRect/>
          <a:stretch>
            <a:fillRect/>
          </a:stretch>
        </p:blipFill>
        <p:spPr bwMode="auto">
          <a:xfrm>
            <a:off x="3725908" y="1312683"/>
            <a:ext cx="3424070" cy="5061991"/>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5126" name="Picture 6"/>
          <p:cNvPicPr>
            <a:picLocks noChangeAspect="1" noChangeArrowheads="1"/>
          </p:cNvPicPr>
          <p:nvPr/>
        </p:nvPicPr>
        <p:blipFill>
          <a:blip r:embed="rId6"/>
          <a:srcRect/>
          <a:stretch>
            <a:fillRect/>
          </a:stretch>
        </p:blipFill>
        <p:spPr bwMode="auto">
          <a:xfrm>
            <a:off x="7645991" y="1960790"/>
            <a:ext cx="3610468" cy="2532834"/>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625" y="571500"/>
            <a:ext cx="8229600" cy="1600200"/>
          </a:xfrm>
        </p:spPr>
        <p:txBody>
          <a:bodyPr>
            <a:normAutofit fontScale="90000"/>
          </a:bodyPr>
          <a:lstStyle/>
          <a:p>
            <a:pPr>
              <a:defRPr/>
            </a:pPr>
            <a:r>
              <a:rPr lang="es-ES_tradnl" sz="4400" dirty="0"/>
              <a:t>Dominio 3:</a:t>
            </a:r>
            <a:r>
              <a:rPr lang="es-ES" sz="4400" b="1" dirty="0">
                <a:effectLst>
                  <a:outerShdw blurRad="38100" dist="38100" dir="2700000" algn="tl">
                    <a:srgbClr val="000000">
                      <a:alpha val="43137"/>
                    </a:srgbClr>
                  </a:outerShdw>
                </a:effectLst>
              </a:rPr>
              <a:t>Participación en la gestión de la escuela articulada a la comunidad</a:t>
            </a:r>
            <a:endParaRPr lang="es-ES_tradnl" sz="4400" dirty="0"/>
          </a:p>
        </p:txBody>
      </p:sp>
      <p:graphicFrame>
        <p:nvGraphicFramePr>
          <p:cNvPr id="4" name="3 Marcador de contenido"/>
          <p:cNvGraphicFramePr>
            <a:graphicFrameLocks noGrp="1"/>
          </p:cNvGraphicFramePr>
          <p:nvPr>
            <p:ph idx="1"/>
          </p:nvPr>
        </p:nvGraphicFramePr>
        <p:xfrm>
          <a:off x="1952596" y="23320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2610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4068" y="553085"/>
            <a:ext cx="8229600" cy="1214438"/>
          </a:xfrm>
        </p:spPr>
        <p:txBody>
          <a:bodyPr>
            <a:normAutofit fontScale="90000"/>
          </a:bodyPr>
          <a:lstStyle/>
          <a:p>
            <a:pPr>
              <a:defRPr/>
            </a:pPr>
            <a:r>
              <a:rPr lang="es-ES_tradnl" sz="4400" dirty="0"/>
              <a:t>Dominio 4: </a:t>
            </a:r>
            <a:r>
              <a:rPr lang="es-ES" sz="4400" b="1" dirty="0">
                <a:effectLst>
                  <a:outerShdw blurRad="38100" dist="38100" dir="2700000" algn="tl">
                    <a:srgbClr val="000000">
                      <a:alpha val="43137"/>
                    </a:srgbClr>
                  </a:outerShdw>
                </a:effectLst>
              </a:rPr>
              <a:t>Desarrollo de la </a:t>
            </a:r>
            <a:r>
              <a:rPr lang="es-ES" b="1" dirty="0">
                <a:effectLst>
                  <a:outerShdw blurRad="38100" dist="38100" dir="2700000" algn="tl">
                    <a:srgbClr val="000000">
                      <a:alpha val="43137"/>
                    </a:srgbClr>
                  </a:outerShdw>
                </a:effectLst>
              </a:rPr>
              <a:t>profesionalidad  </a:t>
            </a:r>
            <a:r>
              <a:rPr lang="es-ES" sz="4400" b="1" dirty="0">
                <a:effectLst>
                  <a:outerShdw blurRad="38100" dist="38100" dir="2700000" algn="tl">
                    <a:srgbClr val="000000">
                      <a:alpha val="43137"/>
                    </a:srgbClr>
                  </a:outerShdw>
                </a:effectLst>
              </a:rPr>
              <a:t>y  la identidad docente</a:t>
            </a:r>
            <a:r>
              <a:rPr lang="es-ES_tradnl" sz="4400" dirty="0"/>
              <a:t> </a:t>
            </a:r>
          </a:p>
        </p:txBody>
      </p:sp>
      <p:graphicFrame>
        <p:nvGraphicFramePr>
          <p:cNvPr id="5" name="4 Marcador de contenido"/>
          <p:cNvGraphicFramePr>
            <a:graphicFrameLocks noGrp="1"/>
          </p:cNvGraphicFramePr>
          <p:nvPr>
            <p:ph idx="1"/>
          </p:nvPr>
        </p:nvGraphicFramePr>
        <p:xfrm>
          <a:off x="1952596" y="23320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4200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Competencias Docentes</a:t>
            </a:r>
            <a:endParaRPr lang="es-PE" dirty="0"/>
          </a:p>
        </p:txBody>
      </p:sp>
      <p:pic>
        <p:nvPicPr>
          <p:cNvPr id="2050" name="Picture 2"/>
          <p:cNvPicPr>
            <a:picLocks noChangeAspect="1" noChangeArrowheads="1"/>
          </p:cNvPicPr>
          <p:nvPr/>
        </p:nvPicPr>
        <p:blipFill>
          <a:blip r:embed="rId2"/>
          <a:srcRect/>
          <a:stretch>
            <a:fillRect/>
          </a:stretch>
        </p:blipFill>
        <p:spPr bwMode="auto">
          <a:xfrm>
            <a:off x="1881158" y="1357298"/>
            <a:ext cx="8501090" cy="4808778"/>
          </a:xfrm>
          <a:prstGeom prst="rect">
            <a:avLst/>
          </a:prstGeom>
          <a:noFill/>
          <a:ln w="9525">
            <a:noFill/>
            <a:miter lim="800000"/>
            <a:headEnd/>
            <a:tailEnd/>
          </a:ln>
        </p:spPr>
      </p:pic>
    </p:spTree>
    <p:extLst>
      <p:ext uri="{BB962C8B-B14F-4D97-AF65-F5344CB8AC3E}">
        <p14:creationId xmlns:p14="http://schemas.microsoft.com/office/powerpoint/2010/main" xmlns="" val="2396950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Competencias Docentes (ejemplo)</a:t>
            </a:r>
            <a:endParaRPr lang="es-PE" dirty="0"/>
          </a:p>
        </p:txBody>
      </p:sp>
      <p:pic>
        <p:nvPicPr>
          <p:cNvPr id="3074" name="Picture 2"/>
          <p:cNvPicPr>
            <a:picLocks noChangeAspect="1" noChangeArrowheads="1"/>
          </p:cNvPicPr>
          <p:nvPr/>
        </p:nvPicPr>
        <p:blipFill>
          <a:blip r:embed="rId2"/>
          <a:srcRect/>
          <a:stretch>
            <a:fillRect/>
          </a:stretch>
        </p:blipFill>
        <p:spPr bwMode="auto">
          <a:xfrm>
            <a:off x="1738282" y="1214423"/>
            <a:ext cx="8746506" cy="4767275"/>
          </a:xfrm>
          <a:prstGeom prst="rect">
            <a:avLst/>
          </a:prstGeom>
          <a:noFill/>
          <a:ln w="9525">
            <a:noFill/>
            <a:miter lim="800000"/>
            <a:headEnd/>
            <a:tailEnd/>
          </a:ln>
        </p:spPr>
      </p:pic>
    </p:spTree>
    <p:extLst>
      <p:ext uri="{BB962C8B-B14F-4D97-AF65-F5344CB8AC3E}">
        <p14:creationId xmlns:p14="http://schemas.microsoft.com/office/powerpoint/2010/main" xmlns="" val="420700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Desempeños</a:t>
            </a:r>
            <a:endParaRPr lang="es-PE" dirty="0"/>
          </a:p>
        </p:txBody>
      </p:sp>
      <p:pic>
        <p:nvPicPr>
          <p:cNvPr id="4098" name="Picture 2"/>
          <p:cNvPicPr>
            <a:picLocks noChangeAspect="1" noChangeArrowheads="1"/>
          </p:cNvPicPr>
          <p:nvPr/>
        </p:nvPicPr>
        <p:blipFill>
          <a:blip r:embed="rId2"/>
          <a:srcRect/>
          <a:stretch>
            <a:fillRect/>
          </a:stretch>
        </p:blipFill>
        <p:spPr bwMode="auto">
          <a:xfrm>
            <a:off x="2124999" y="2438399"/>
            <a:ext cx="8391813" cy="3843351"/>
          </a:xfrm>
          <a:prstGeom prst="rect">
            <a:avLst/>
          </a:prstGeom>
          <a:noFill/>
          <a:ln w="9525">
            <a:noFill/>
            <a:miter lim="800000"/>
            <a:headEnd/>
            <a:tailEnd/>
          </a:ln>
        </p:spPr>
      </p:pic>
    </p:spTree>
    <p:extLst>
      <p:ext uri="{BB962C8B-B14F-4D97-AF65-F5344CB8AC3E}">
        <p14:creationId xmlns:p14="http://schemas.microsoft.com/office/powerpoint/2010/main" xmlns="" val="2194043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Desempeños</a:t>
            </a:r>
            <a:endParaRPr lang="es-PE" dirty="0"/>
          </a:p>
        </p:txBody>
      </p:sp>
      <p:pic>
        <p:nvPicPr>
          <p:cNvPr id="5122" name="Picture 2"/>
          <p:cNvPicPr>
            <a:picLocks noChangeAspect="1" noChangeArrowheads="1"/>
          </p:cNvPicPr>
          <p:nvPr/>
        </p:nvPicPr>
        <p:blipFill>
          <a:blip r:embed="rId2"/>
          <a:srcRect/>
          <a:stretch>
            <a:fillRect/>
          </a:stretch>
        </p:blipFill>
        <p:spPr bwMode="auto">
          <a:xfrm>
            <a:off x="2076422" y="657485"/>
            <a:ext cx="8429652" cy="2783525"/>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2024034" y="4214819"/>
            <a:ext cx="8429684" cy="726388"/>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2095472" y="5000636"/>
            <a:ext cx="8391552" cy="823930"/>
          </a:xfrm>
          <a:prstGeom prst="rect">
            <a:avLst/>
          </a:prstGeom>
          <a:noFill/>
          <a:ln w="9525">
            <a:noFill/>
            <a:miter lim="800000"/>
            <a:headEnd/>
            <a:tailEnd/>
          </a:ln>
        </p:spPr>
      </p:pic>
      <p:pic>
        <p:nvPicPr>
          <p:cNvPr id="5125" name="Picture 5"/>
          <p:cNvPicPr>
            <a:picLocks noChangeAspect="1" noChangeArrowheads="1"/>
          </p:cNvPicPr>
          <p:nvPr/>
        </p:nvPicPr>
        <p:blipFill>
          <a:blip r:embed="rId5"/>
          <a:srcRect/>
          <a:stretch>
            <a:fillRect/>
          </a:stretch>
        </p:blipFill>
        <p:spPr bwMode="auto">
          <a:xfrm>
            <a:off x="2095474" y="5715016"/>
            <a:ext cx="8429683" cy="816934"/>
          </a:xfrm>
          <a:prstGeom prst="rect">
            <a:avLst/>
          </a:prstGeom>
          <a:noFill/>
          <a:ln w="9525">
            <a:noFill/>
            <a:miter lim="800000"/>
            <a:headEnd/>
            <a:tailEnd/>
          </a:ln>
        </p:spPr>
      </p:pic>
    </p:spTree>
    <p:extLst>
      <p:ext uri="{BB962C8B-B14F-4D97-AF65-F5344CB8AC3E}">
        <p14:creationId xmlns:p14="http://schemas.microsoft.com/office/powerpoint/2010/main" xmlns="" val="880143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E" dirty="0" smtClean="0"/>
              <a:t>Desempeños</a:t>
            </a:r>
            <a:endParaRPr lang="es-PE" dirty="0"/>
          </a:p>
        </p:txBody>
      </p:sp>
      <p:pic>
        <p:nvPicPr>
          <p:cNvPr id="1026" name="Picture 2"/>
          <p:cNvPicPr>
            <a:picLocks noChangeAspect="1" noChangeArrowheads="1"/>
          </p:cNvPicPr>
          <p:nvPr/>
        </p:nvPicPr>
        <p:blipFill>
          <a:blip r:embed="rId2"/>
          <a:srcRect/>
          <a:stretch>
            <a:fillRect/>
          </a:stretch>
        </p:blipFill>
        <p:spPr bwMode="auto">
          <a:xfrm>
            <a:off x="2166910" y="1142985"/>
            <a:ext cx="6215106" cy="164387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2238348" y="2857497"/>
            <a:ext cx="6858048" cy="1167173"/>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2238348" y="4071942"/>
            <a:ext cx="7072362" cy="910378"/>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2238348" y="5000637"/>
            <a:ext cx="6929486" cy="964865"/>
          </a:xfrm>
          <a:prstGeom prst="rect">
            <a:avLst/>
          </a:prstGeom>
          <a:noFill/>
          <a:ln w="9525">
            <a:noFill/>
            <a:miter lim="800000"/>
            <a:headEnd/>
            <a:tailEnd/>
          </a:ln>
        </p:spPr>
      </p:pic>
    </p:spTree>
    <p:extLst>
      <p:ext uri="{BB962C8B-B14F-4D97-AF65-F5344CB8AC3E}">
        <p14:creationId xmlns:p14="http://schemas.microsoft.com/office/powerpoint/2010/main" xmlns="" val="3945695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E" dirty="0" smtClean="0"/>
              <a:t>Desempeños</a:t>
            </a:r>
            <a:endParaRPr lang="es-PE" dirty="0"/>
          </a:p>
        </p:txBody>
      </p:sp>
      <p:pic>
        <p:nvPicPr>
          <p:cNvPr id="2050" name="Picture 2"/>
          <p:cNvPicPr>
            <a:picLocks noChangeAspect="1" noChangeArrowheads="1"/>
          </p:cNvPicPr>
          <p:nvPr/>
        </p:nvPicPr>
        <p:blipFill>
          <a:blip r:embed="rId2"/>
          <a:srcRect/>
          <a:stretch>
            <a:fillRect/>
          </a:stretch>
        </p:blipFill>
        <p:spPr bwMode="auto">
          <a:xfrm>
            <a:off x="1952596" y="1357299"/>
            <a:ext cx="8129612" cy="1129821"/>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952596" y="2643183"/>
            <a:ext cx="8034362" cy="754561"/>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1952598" y="3786191"/>
            <a:ext cx="7929617" cy="709359"/>
          </a:xfrm>
          <a:prstGeom prst="rect">
            <a:avLst/>
          </a:prstGeom>
          <a:noFill/>
          <a:ln w="9525">
            <a:noFill/>
            <a:miter lim="800000"/>
            <a:headEnd/>
            <a:tailEnd/>
          </a:ln>
        </p:spPr>
      </p:pic>
      <p:pic>
        <p:nvPicPr>
          <p:cNvPr id="2053" name="Picture 5"/>
          <p:cNvPicPr>
            <a:picLocks noChangeAspect="1" noChangeArrowheads="1"/>
          </p:cNvPicPr>
          <p:nvPr/>
        </p:nvPicPr>
        <p:blipFill>
          <a:blip r:embed="rId5"/>
          <a:srcRect/>
          <a:stretch>
            <a:fillRect/>
          </a:stretch>
        </p:blipFill>
        <p:spPr bwMode="auto">
          <a:xfrm>
            <a:off x="1881158" y="4857760"/>
            <a:ext cx="8215370" cy="723092"/>
          </a:xfrm>
          <a:prstGeom prst="rect">
            <a:avLst/>
          </a:prstGeom>
          <a:noFill/>
          <a:ln w="9525">
            <a:noFill/>
            <a:miter lim="800000"/>
            <a:headEnd/>
            <a:tailEnd/>
          </a:ln>
        </p:spPr>
      </p:pic>
    </p:spTree>
    <p:extLst>
      <p:ext uri="{BB962C8B-B14F-4D97-AF65-F5344CB8AC3E}">
        <p14:creationId xmlns:p14="http://schemas.microsoft.com/office/powerpoint/2010/main" xmlns="" val="3036442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Desempeños</a:t>
            </a:r>
            <a:endParaRPr lang="es-PE" dirty="0"/>
          </a:p>
        </p:txBody>
      </p:sp>
      <p:pic>
        <p:nvPicPr>
          <p:cNvPr id="3074" name="Picture 2"/>
          <p:cNvPicPr>
            <a:picLocks noChangeAspect="1" noChangeArrowheads="1"/>
          </p:cNvPicPr>
          <p:nvPr/>
        </p:nvPicPr>
        <p:blipFill>
          <a:blip r:embed="rId2"/>
          <a:srcRect/>
          <a:stretch>
            <a:fillRect/>
          </a:stretch>
        </p:blipFill>
        <p:spPr bwMode="auto">
          <a:xfrm>
            <a:off x="1952596" y="1214423"/>
            <a:ext cx="8072462" cy="2388949"/>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2024034" y="3714753"/>
            <a:ext cx="8072494" cy="1112857"/>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2095473" y="4929199"/>
            <a:ext cx="7858180" cy="735911"/>
          </a:xfrm>
          <a:prstGeom prst="rect">
            <a:avLst/>
          </a:prstGeom>
          <a:noFill/>
          <a:ln w="9525">
            <a:noFill/>
            <a:miter lim="800000"/>
            <a:headEnd/>
            <a:tailEnd/>
          </a:ln>
        </p:spPr>
      </p:pic>
    </p:spTree>
    <p:extLst>
      <p:ext uri="{BB962C8B-B14F-4D97-AF65-F5344CB8AC3E}">
        <p14:creationId xmlns:p14="http://schemas.microsoft.com/office/powerpoint/2010/main" xmlns="" val="9519621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Desempeños</a:t>
            </a:r>
            <a:endParaRPr lang="es-PE" dirty="0"/>
          </a:p>
        </p:txBody>
      </p:sp>
      <p:pic>
        <p:nvPicPr>
          <p:cNvPr id="4098" name="Picture 2"/>
          <p:cNvPicPr>
            <a:picLocks noChangeAspect="1" noChangeArrowheads="1"/>
          </p:cNvPicPr>
          <p:nvPr/>
        </p:nvPicPr>
        <p:blipFill>
          <a:blip r:embed="rId2"/>
          <a:srcRect/>
          <a:stretch>
            <a:fillRect/>
          </a:stretch>
        </p:blipFill>
        <p:spPr bwMode="auto">
          <a:xfrm>
            <a:off x="2024034" y="1571612"/>
            <a:ext cx="8067700" cy="888814"/>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2024034" y="2571744"/>
            <a:ext cx="8086750" cy="776260"/>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2024035" y="3500438"/>
            <a:ext cx="7929618" cy="761650"/>
          </a:xfrm>
          <a:prstGeom prst="rect">
            <a:avLst/>
          </a:prstGeom>
          <a:noFill/>
          <a:ln w="9525">
            <a:noFill/>
            <a:miter lim="800000"/>
            <a:headEnd/>
            <a:tailEnd/>
          </a:ln>
        </p:spPr>
      </p:pic>
      <p:pic>
        <p:nvPicPr>
          <p:cNvPr id="4101" name="Picture 5"/>
          <p:cNvPicPr>
            <a:picLocks noChangeAspect="1" noChangeArrowheads="1"/>
          </p:cNvPicPr>
          <p:nvPr/>
        </p:nvPicPr>
        <p:blipFill>
          <a:blip r:embed="rId5"/>
          <a:srcRect/>
          <a:stretch>
            <a:fillRect/>
          </a:stretch>
        </p:blipFill>
        <p:spPr bwMode="auto">
          <a:xfrm>
            <a:off x="2024034" y="4357695"/>
            <a:ext cx="7858180" cy="837759"/>
          </a:xfrm>
          <a:prstGeom prst="rect">
            <a:avLst/>
          </a:prstGeom>
          <a:noFill/>
          <a:ln w="9525">
            <a:noFill/>
            <a:miter lim="800000"/>
            <a:headEnd/>
            <a:tailEnd/>
          </a:ln>
        </p:spPr>
      </p:pic>
      <p:pic>
        <p:nvPicPr>
          <p:cNvPr id="4102" name="Picture 6"/>
          <p:cNvPicPr>
            <a:picLocks noChangeAspect="1" noChangeArrowheads="1"/>
          </p:cNvPicPr>
          <p:nvPr/>
        </p:nvPicPr>
        <p:blipFill>
          <a:blip r:embed="rId6"/>
          <a:srcRect/>
          <a:stretch>
            <a:fillRect/>
          </a:stretch>
        </p:blipFill>
        <p:spPr bwMode="auto">
          <a:xfrm>
            <a:off x="2024035" y="5429264"/>
            <a:ext cx="8143932" cy="726982"/>
          </a:xfrm>
          <a:prstGeom prst="rect">
            <a:avLst/>
          </a:prstGeom>
          <a:noFill/>
          <a:ln w="9525">
            <a:noFill/>
            <a:miter lim="800000"/>
            <a:headEnd/>
            <a:tailEnd/>
          </a:ln>
        </p:spPr>
      </p:pic>
    </p:spTree>
    <p:extLst>
      <p:ext uri="{BB962C8B-B14F-4D97-AF65-F5344CB8AC3E}">
        <p14:creationId xmlns:p14="http://schemas.microsoft.com/office/powerpoint/2010/main" xmlns="" val="373387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828303" y="6311937"/>
            <a:ext cx="2363697" cy="546063"/>
          </a:xfrm>
          <a:prstGeom prst="rect">
            <a:avLst/>
          </a:prstGeom>
          <a:noFill/>
          <a:ln w="9525">
            <a:noFill/>
            <a:miter lim="800000"/>
            <a:headEnd/>
            <a:tailEnd/>
          </a:ln>
        </p:spPr>
      </p:pic>
      <p:pic>
        <p:nvPicPr>
          <p:cNvPr id="6146" name="Picture 2"/>
          <p:cNvPicPr>
            <a:picLocks noChangeAspect="1" noChangeArrowheads="1"/>
          </p:cNvPicPr>
          <p:nvPr/>
        </p:nvPicPr>
        <p:blipFill>
          <a:blip r:embed="rId3"/>
          <a:srcRect/>
          <a:stretch>
            <a:fillRect/>
          </a:stretch>
        </p:blipFill>
        <p:spPr bwMode="auto">
          <a:xfrm>
            <a:off x="498838" y="2157414"/>
            <a:ext cx="3025785" cy="197045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147" name="Picture 3"/>
          <p:cNvPicPr>
            <a:picLocks noChangeAspect="1" noChangeArrowheads="1"/>
          </p:cNvPicPr>
          <p:nvPr/>
        </p:nvPicPr>
        <p:blipFill>
          <a:blip r:embed="rId4"/>
          <a:srcRect/>
          <a:stretch>
            <a:fillRect/>
          </a:stretch>
        </p:blipFill>
        <p:spPr bwMode="auto">
          <a:xfrm>
            <a:off x="3750266" y="534761"/>
            <a:ext cx="3486558" cy="962391"/>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148" name="Picture 4"/>
          <p:cNvPicPr>
            <a:picLocks noChangeAspect="1" noChangeArrowheads="1"/>
          </p:cNvPicPr>
          <p:nvPr/>
        </p:nvPicPr>
        <p:blipFill>
          <a:blip r:embed="rId5"/>
          <a:srcRect/>
          <a:stretch>
            <a:fillRect/>
          </a:stretch>
        </p:blipFill>
        <p:spPr bwMode="auto">
          <a:xfrm>
            <a:off x="3699237" y="1778998"/>
            <a:ext cx="3555584" cy="3694339"/>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149" name="Picture 5"/>
          <p:cNvPicPr>
            <a:picLocks noChangeAspect="1" noChangeArrowheads="1"/>
          </p:cNvPicPr>
          <p:nvPr/>
        </p:nvPicPr>
        <p:blipFill>
          <a:blip r:embed="rId6"/>
          <a:srcRect/>
          <a:stretch>
            <a:fillRect/>
          </a:stretch>
        </p:blipFill>
        <p:spPr bwMode="auto">
          <a:xfrm>
            <a:off x="7734572" y="1033870"/>
            <a:ext cx="3260861" cy="381245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Desempeños</a:t>
            </a:r>
            <a:endParaRPr lang="es-PE" dirty="0"/>
          </a:p>
        </p:txBody>
      </p:sp>
      <p:pic>
        <p:nvPicPr>
          <p:cNvPr id="5122" name="Picture 2"/>
          <p:cNvPicPr>
            <a:picLocks noChangeAspect="1" noChangeArrowheads="1"/>
          </p:cNvPicPr>
          <p:nvPr/>
        </p:nvPicPr>
        <p:blipFill>
          <a:blip r:embed="rId2"/>
          <a:srcRect/>
          <a:stretch>
            <a:fillRect/>
          </a:stretch>
        </p:blipFill>
        <p:spPr bwMode="auto">
          <a:xfrm>
            <a:off x="1952596" y="1214422"/>
            <a:ext cx="8143900" cy="2402158"/>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2166911" y="3786191"/>
            <a:ext cx="7715303" cy="1259809"/>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2238349" y="5214951"/>
            <a:ext cx="7500989" cy="672447"/>
          </a:xfrm>
          <a:prstGeom prst="rect">
            <a:avLst/>
          </a:prstGeom>
          <a:noFill/>
          <a:ln w="9525">
            <a:noFill/>
            <a:miter lim="800000"/>
            <a:headEnd/>
            <a:tailEnd/>
          </a:ln>
        </p:spPr>
      </p:pic>
    </p:spTree>
    <p:extLst>
      <p:ext uri="{BB962C8B-B14F-4D97-AF65-F5344CB8AC3E}">
        <p14:creationId xmlns:p14="http://schemas.microsoft.com/office/powerpoint/2010/main" xmlns="" val="767608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Desempeños</a:t>
            </a:r>
            <a:endParaRPr lang="es-PE" dirty="0"/>
          </a:p>
        </p:txBody>
      </p:sp>
      <p:pic>
        <p:nvPicPr>
          <p:cNvPr id="6146" name="Picture 2"/>
          <p:cNvPicPr>
            <a:picLocks noChangeAspect="1" noChangeArrowheads="1"/>
          </p:cNvPicPr>
          <p:nvPr/>
        </p:nvPicPr>
        <p:blipFill>
          <a:blip r:embed="rId2"/>
          <a:srcRect/>
          <a:stretch>
            <a:fillRect/>
          </a:stretch>
        </p:blipFill>
        <p:spPr bwMode="auto">
          <a:xfrm>
            <a:off x="1952596" y="1285861"/>
            <a:ext cx="8320114" cy="834675"/>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1985966" y="2214554"/>
            <a:ext cx="8253439" cy="809506"/>
          </a:xfrm>
          <a:prstGeom prst="rect">
            <a:avLst/>
          </a:prstGeom>
          <a:noFill/>
          <a:ln w="9525">
            <a:noFill/>
            <a:miter lim="800000"/>
            <a:headEnd/>
            <a:tailEnd/>
          </a:ln>
        </p:spPr>
      </p:pic>
      <p:pic>
        <p:nvPicPr>
          <p:cNvPr id="6148" name="Picture 4"/>
          <p:cNvPicPr>
            <a:picLocks noChangeAspect="1" noChangeArrowheads="1"/>
          </p:cNvPicPr>
          <p:nvPr/>
        </p:nvPicPr>
        <p:blipFill>
          <a:blip r:embed="rId4"/>
          <a:srcRect/>
          <a:stretch>
            <a:fillRect/>
          </a:stretch>
        </p:blipFill>
        <p:spPr bwMode="auto">
          <a:xfrm>
            <a:off x="2024034" y="3143248"/>
            <a:ext cx="8215370" cy="1123842"/>
          </a:xfrm>
          <a:prstGeom prst="rect">
            <a:avLst/>
          </a:prstGeom>
          <a:noFill/>
          <a:ln w="9525">
            <a:noFill/>
            <a:miter lim="800000"/>
            <a:headEnd/>
            <a:tailEnd/>
          </a:ln>
        </p:spPr>
      </p:pic>
      <p:pic>
        <p:nvPicPr>
          <p:cNvPr id="6149" name="Picture 5"/>
          <p:cNvPicPr>
            <a:picLocks noChangeAspect="1" noChangeArrowheads="1"/>
          </p:cNvPicPr>
          <p:nvPr/>
        </p:nvPicPr>
        <p:blipFill>
          <a:blip r:embed="rId5"/>
          <a:srcRect/>
          <a:stretch>
            <a:fillRect/>
          </a:stretch>
        </p:blipFill>
        <p:spPr bwMode="auto">
          <a:xfrm>
            <a:off x="2024035" y="4357694"/>
            <a:ext cx="8072494" cy="700470"/>
          </a:xfrm>
          <a:prstGeom prst="rect">
            <a:avLst/>
          </a:prstGeom>
          <a:noFill/>
          <a:ln w="9525">
            <a:noFill/>
            <a:miter lim="800000"/>
            <a:headEnd/>
            <a:tailEnd/>
          </a:ln>
        </p:spPr>
      </p:pic>
      <p:pic>
        <p:nvPicPr>
          <p:cNvPr id="6150" name="Picture 6"/>
          <p:cNvPicPr>
            <a:picLocks noChangeAspect="1" noChangeArrowheads="1"/>
          </p:cNvPicPr>
          <p:nvPr/>
        </p:nvPicPr>
        <p:blipFill>
          <a:blip r:embed="rId6"/>
          <a:srcRect/>
          <a:stretch>
            <a:fillRect/>
          </a:stretch>
        </p:blipFill>
        <p:spPr bwMode="auto">
          <a:xfrm>
            <a:off x="1952596" y="5143512"/>
            <a:ext cx="8143932" cy="809228"/>
          </a:xfrm>
          <a:prstGeom prst="rect">
            <a:avLst/>
          </a:prstGeom>
          <a:noFill/>
          <a:ln w="9525">
            <a:noFill/>
            <a:miter lim="800000"/>
            <a:headEnd/>
            <a:tailEnd/>
          </a:ln>
        </p:spPr>
      </p:pic>
    </p:spTree>
    <p:extLst>
      <p:ext uri="{BB962C8B-B14F-4D97-AF65-F5344CB8AC3E}">
        <p14:creationId xmlns:p14="http://schemas.microsoft.com/office/powerpoint/2010/main" xmlns="" val="24286970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Desempeños</a:t>
            </a:r>
            <a:endParaRPr lang="es-PE" dirty="0"/>
          </a:p>
        </p:txBody>
      </p:sp>
      <p:pic>
        <p:nvPicPr>
          <p:cNvPr id="7170" name="Picture 2"/>
          <p:cNvPicPr>
            <a:picLocks noChangeAspect="1" noChangeArrowheads="1"/>
          </p:cNvPicPr>
          <p:nvPr/>
        </p:nvPicPr>
        <p:blipFill>
          <a:blip r:embed="rId2"/>
          <a:srcRect/>
          <a:stretch>
            <a:fillRect/>
          </a:stretch>
        </p:blipFill>
        <p:spPr bwMode="auto">
          <a:xfrm>
            <a:off x="1881158" y="1142984"/>
            <a:ext cx="8001024" cy="2116242"/>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1952597" y="3357562"/>
            <a:ext cx="7826033" cy="1000132"/>
          </a:xfrm>
          <a:prstGeom prst="rect">
            <a:avLst/>
          </a:prstGeom>
          <a:noFill/>
          <a:ln w="9525">
            <a:no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1952596" y="4500570"/>
            <a:ext cx="7786742" cy="712404"/>
          </a:xfrm>
          <a:prstGeom prst="rect">
            <a:avLst/>
          </a:prstGeom>
          <a:noFill/>
          <a:ln w="9525">
            <a:noFill/>
            <a:miter lim="800000"/>
            <a:headEnd/>
            <a:tailEnd/>
          </a:ln>
        </p:spPr>
      </p:pic>
      <p:pic>
        <p:nvPicPr>
          <p:cNvPr id="7173" name="Picture 5"/>
          <p:cNvPicPr>
            <a:picLocks noChangeAspect="1" noChangeArrowheads="1"/>
          </p:cNvPicPr>
          <p:nvPr/>
        </p:nvPicPr>
        <p:blipFill>
          <a:blip r:embed="rId5"/>
          <a:srcRect/>
          <a:stretch>
            <a:fillRect/>
          </a:stretch>
        </p:blipFill>
        <p:spPr bwMode="auto">
          <a:xfrm>
            <a:off x="2024035" y="5357827"/>
            <a:ext cx="7786742" cy="756236"/>
          </a:xfrm>
          <a:prstGeom prst="rect">
            <a:avLst/>
          </a:prstGeom>
          <a:noFill/>
          <a:ln w="9525">
            <a:noFill/>
            <a:miter lim="800000"/>
            <a:headEnd/>
            <a:tailEnd/>
          </a:ln>
        </p:spPr>
      </p:pic>
    </p:spTree>
    <p:extLst>
      <p:ext uri="{BB962C8B-B14F-4D97-AF65-F5344CB8AC3E}">
        <p14:creationId xmlns:p14="http://schemas.microsoft.com/office/powerpoint/2010/main" xmlns="" val="3665556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Desempeños</a:t>
            </a:r>
            <a:endParaRPr lang="es-PE" dirty="0"/>
          </a:p>
        </p:txBody>
      </p:sp>
      <p:pic>
        <p:nvPicPr>
          <p:cNvPr id="8194" name="Picture 2"/>
          <p:cNvPicPr>
            <a:picLocks noChangeAspect="1" noChangeArrowheads="1"/>
          </p:cNvPicPr>
          <p:nvPr/>
        </p:nvPicPr>
        <p:blipFill>
          <a:blip r:embed="rId2"/>
          <a:srcRect/>
          <a:stretch>
            <a:fillRect/>
          </a:stretch>
        </p:blipFill>
        <p:spPr bwMode="auto">
          <a:xfrm>
            <a:off x="1881158" y="1428737"/>
            <a:ext cx="8286808" cy="737385"/>
          </a:xfrm>
          <a:prstGeom prst="rect">
            <a:avLst/>
          </a:prstGeom>
          <a:noFill/>
          <a:ln w="9525">
            <a:noFill/>
            <a:miter lim="800000"/>
            <a:headEnd/>
            <a:tailEnd/>
          </a:ln>
        </p:spPr>
      </p:pic>
      <p:pic>
        <p:nvPicPr>
          <p:cNvPr id="8195" name="Picture 3"/>
          <p:cNvPicPr>
            <a:picLocks noChangeAspect="1" noChangeArrowheads="1"/>
          </p:cNvPicPr>
          <p:nvPr/>
        </p:nvPicPr>
        <p:blipFill>
          <a:blip r:embed="rId3"/>
          <a:srcRect/>
          <a:stretch>
            <a:fillRect/>
          </a:stretch>
        </p:blipFill>
        <p:spPr bwMode="auto">
          <a:xfrm>
            <a:off x="1881158" y="2500307"/>
            <a:ext cx="8215370" cy="987592"/>
          </a:xfrm>
          <a:prstGeom prst="rect">
            <a:avLst/>
          </a:prstGeom>
          <a:noFill/>
          <a:ln w="9525">
            <a:noFill/>
            <a:miter lim="800000"/>
            <a:headEnd/>
            <a:tailEnd/>
          </a:ln>
        </p:spPr>
      </p:pic>
    </p:spTree>
    <p:extLst>
      <p:ext uri="{BB962C8B-B14F-4D97-AF65-F5344CB8AC3E}">
        <p14:creationId xmlns:p14="http://schemas.microsoft.com/office/powerpoint/2010/main" xmlns="" val="1039882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E" dirty="0" smtClean="0"/>
              <a:t>Dominio III: Desempeños</a:t>
            </a:r>
            <a:endParaRPr lang="es-PE" dirty="0"/>
          </a:p>
        </p:txBody>
      </p:sp>
      <p:pic>
        <p:nvPicPr>
          <p:cNvPr id="1026" name="Picture 2"/>
          <p:cNvPicPr>
            <a:picLocks noChangeAspect="1" noChangeArrowheads="1"/>
          </p:cNvPicPr>
          <p:nvPr/>
        </p:nvPicPr>
        <p:blipFill>
          <a:blip r:embed="rId2"/>
          <a:srcRect/>
          <a:stretch>
            <a:fillRect/>
          </a:stretch>
        </p:blipFill>
        <p:spPr bwMode="auto">
          <a:xfrm>
            <a:off x="2285975" y="218743"/>
            <a:ext cx="8096250" cy="35909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2524100" y="4267042"/>
            <a:ext cx="7724775" cy="990600"/>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2628875" y="5715016"/>
            <a:ext cx="7620000" cy="857250"/>
          </a:xfrm>
          <a:prstGeom prst="rect">
            <a:avLst/>
          </a:prstGeom>
          <a:noFill/>
          <a:ln w="9525">
            <a:noFill/>
            <a:miter lim="800000"/>
            <a:headEnd/>
            <a:tailEnd/>
          </a:ln>
        </p:spPr>
      </p:pic>
    </p:spTree>
    <p:extLst>
      <p:ext uri="{BB962C8B-B14F-4D97-AF65-F5344CB8AC3E}">
        <p14:creationId xmlns:p14="http://schemas.microsoft.com/office/powerpoint/2010/main" xmlns="" val="8874271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PE" dirty="0" smtClean="0"/>
              <a:t>Ideas principales</a:t>
            </a:r>
            <a:endParaRPr lang="es-PE" dirty="0"/>
          </a:p>
        </p:txBody>
      </p:sp>
      <p:sp>
        <p:nvSpPr>
          <p:cNvPr id="4" name="3 Marcador de contenido"/>
          <p:cNvSpPr>
            <a:spLocks noGrp="1"/>
          </p:cNvSpPr>
          <p:nvPr>
            <p:ph sz="quarter" idx="1"/>
          </p:nvPr>
        </p:nvSpPr>
        <p:spPr/>
        <p:txBody>
          <a:bodyPr>
            <a:normAutofit/>
          </a:bodyPr>
          <a:lstStyle/>
          <a:p>
            <a:pPr>
              <a:lnSpc>
                <a:spcPct val="150000"/>
              </a:lnSpc>
            </a:pPr>
            <a:r>
              <a:rPr lang="es-PE" sz="3200" dirty="0"/>
              <a:t>Proyecto Educativo Institucional</a:t>
            </a:r>
          </a:p>
          <a:p>
            <a:pPr>
              <a:lnSpc>
                <a:spcPct val="150000"/>
              </a:lnSpc>
            </a:pPr>
            <a:r>
              <a:rPr lang="es-PE" sz="3200" dirty="0"/>
              <a:t>Proyecto Curricular de Institución Educativa</a:t>
            </a:r>
          </a:p>
          <a:p>
            <a:pPr>
              <a:lnSpc>
                <a:spcPct val="150000"/>
              </a:lnSpc>
            </a:pPr>
            <a:r>
              <a:rPr lang="es-PE" sz="3200" dirty="0"/>
              <a:t>Proyectos de Innovación Pedagógica</a:t>
            </a:r>
          </a:p>
        </p:txBody>
      </p:sp>
    </p:spTree>
    <p:extLst>
      <p:ext uri="{BB962C8B-B14F-4D97-AF65-F5344CB8AC3E}">
        <p14:creationId xmlns:p14="http://schemas.microsoft.com/office/powerpoint/2010/main" xmlns="" val="374600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024034" y="285728"/>
            <a:ext cx="7867650" cy="2952750"/>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2238349" y="3357562"/>
            <a:ext cx="7572375" cy="895350"/>
          </a:xfrm>
          <a:prstGeom prst="rect">
            <a:avLst/>
          </a:prstGeom>
          <a:noFill/>
          <a:ln w="9525">
            <a:noFill/>
            <a:miter lim="800000"/>
            <a:headEnd/>
            <a:tailEnd/>
          </a:ln>
        </p:spPr>
      </p:pic>
      <p:pic>
        <p:nvPicPr>
          <p:cNvPr id="2053" name="Picture 5"/>
          <p:cNvPicPr>
            <a:picLocks noChangeAspect="1" noChangeArrowheads="1"/>
          </p:cNvPicPr>
          <p:nvPr/>
        </p:nvPicPr>
        <p:blipFill>
          <a:blip r:embed="rId4"/>
          <a:srcRect/>
          <a:stretch>
            <a:fillRect/>
          </a:stretch>
        </p:blipFill>
        <p:spPr bwMode="auto">
          <a:xfrm>
            <a:off x="2238348" y="4286257"/>
            <a:ext cx="7467600" cy="1000125"/>
          </a:xfrm>
          <a:prstGeom prst="rect">
            <a:avLst/>
          </a:prstGeom>
          <a:noFill/>
          <a:ln w="9525">
            <a:noFill/>
            <a:miter lim="800000"/>
            <a:headEnd/>
            <a:tailEnd/>
          </a:ln>
        </p:spPr>
      </p:pic>
    </p:spTree>
    <p:extLst>
      <p:ext uri="{BB962C8B-B14F-4D97-AF65-F5344CB8AC3E}">
        <p14:creationId xmlns:p14="http://schemas.microsoft.com/office/powerpoint/2010/main" xmlns="" val="20250044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Ideas principales</a:t>
            </a:r>
            <a:endParaRPr lang="es-PE" dirty="0"/>
          </a:p>
        </p:txBody>
      </p:sp>
      <p:sp>
        <p:nvSpPr>
          <p:cNvPr id="3" name="2 Marcador de contenido"/>
          <p:cNvSpPr>
            <a:spLocks noGrp="1"/>
          </p:cNvSpPr>
          <p:nvPr>
            <p:ph sz="quarter" idx="1"/>
          </p:nvPr>
        </p:nvSpPr>
        <p:spPr/>
        <p:txBody>
          <a:bodyPr>
            <a:normAutofit fontScale="85000" lnSpcReduction="10000"/>
          </a:bodyPr>
          <a:lstStyle/>
          <a:p>
            <a:pPr>
              <a:lnSpc>
                <a:spcPct val="150000"/>
              </a:lnSpc>
            </a:pPr>
            <a:r>
              <a:rPr lang="es-PE" sz="4800" dirty="0"/>
              <a:t>Familia</a:t>
            </a:r>
          </a:p>
          <a:p>
            <a:pPr>
              <a:lnSpc>
                <a:spcPct val="150000"/>
              </a:lnSpc>
            </a:pPr>
            <a:r>
              <a:rPr lang="es-PE" sz="4800" dirty="0"/>
              <a:t>Comunidad</a:t>
            </a:r>
          </a:p>
          <a:p>
            <a:pPr>
              <a:lnSpc>
                <a:spcPct val="150000"/>
              </a:lnSpc>
            </a:pPr>
            <a:r>
              <a:rPr lang="es-PE" sz="4800" dirty="0"/>
              <a:t>Cultura</a:t>
            </a:r>
          </a:p>
        </p:txBody>
      </p:sp>
    </p:spTree>
    <p:extLst>
      <p:ext uri="{BB962C8B-B14F-4D97-AF65-F5344CB8AC3E}">
        <p14:creationId xmlns:p14="http://schemas.microsoft.com/office/powerpoint/2010/main" xmlns="" val="41467752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Dominio IV: Desempeños</a:t>
            </a:r>
            <a:endParaRPr lang="es-PE" dirty="0"/>
          </a:p>
        </p:txBody>
      </p:sp>
      <p:pic>
        <p:nvPicPr>
          <p:cNvPr id="3074" name="Picture 2"/>
          <p:cNvPicPr>
            <a:picLocks noChangeAspect="1" noChangeArrowheads="1"/>
          </p:cNvPicPr>
          <p:nvPr/>
        </p:nvPicPr>
        <p:blipFill>
          <a:blip r:embed="rId2"/>
          <a:srcRect/>
          <a:stretch>
            <a:fillRect/>
          </a:stretch>
        </p:blipFill>
        <p:spPr bwMode="auto">
          <a:xfrm>
            <a:off x="2138338" y="483397"/>
            <a:ext cx="8191500" cy="3552825"/>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2238349" y="4500570"/>
            <a:ext cx="7648575" cy="971550"/>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2524101" y="5429265"/>
            <a:ext cx="7419975" cy="1228725"/>
          </a:xfrm>
          <a:prstGeom prst="rect">
            <a:avLst/>
          </a:prstGeom>
          <a:noFill/>
          <a:ln w="9525">
            <a:noFill/>
            <a:miter lim="800000"/>
            <a:headEnd/>
            <a:tailEnd/>
          </a:ln>
        </p:spPr>
      </p:pic>
    </p:spTree>
    <p:extLst>
      <p:ext uri="{BB962C8B-B14F-4D97-AF65-F5344CB8AC3E}">
        <p14:creationId xmlns:p14="http://schemas.microsoft.com/office/powerpoint/2010/main" xmlns="" val="39595187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38349" y="357166"/>
            <a:ext cx="7610475" cy="272415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2381224" y="3214686"/>
            <a:ext cx="7334250" cy="895350"/>
          </a:xfrm>
          <a:prstGeom prst="rect">
            <a:avLst/>
          </a:prstGeom>
          <a:noFill/>
          <a:ln w="9525">
            <a:noFill/>
            <a:miter lim="800000"/>
            <a:headEnd/>
            <a:tailEnd/>
          </a:ln>
        </p:spPr>
      </p:pic>
    </p:spTree>
    <p:extLst>
      <p:ext uri="{BB962C8B-B14F-4D97-AF65-F5344CB8AC3E}">
        <p14:creationId xmlns:p14="http://schemas.microsoft.com/office/powerpoint/2010/main" xmlns="" val="361623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828303" y="6311937"/>
            <a:ext cx="2363697" cy="546063"/>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238535" y="2518411"/>
            <a:ext cx="3301500" cy="2062476"/>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7172" name="Picture 4"/>
          <p:cNvPicPr>
            <a:picLocks noChangeAspect="1" noChangeArrowheads="1"/>
          </p:cNvPicPr>
          <p:nvPr/>
        </p:nvPicPr>
        <p:blipFill>
          <a:blip r:embed="rId4"/>
          <a:srcRect/>
          <a:stretch>
            <a:fillRect/>
          </a:stretch>
        </p:blipFill>
        <p:spPr bwMode="auto">
          <a:xfrm>
            <a:off x="3791632" y="759145"/>
            <a:ext cx="3588884" cy="99551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7173" name="Picture 5"/>
          <p:cNvPicPr>
            <a:picLocks noChangeAspect="1" noChangeArrowheads="1"/>
          </p:cNvPicPr>
          <p:nvPr/>
        </p:nvPicPr>
        <p:blipFill>
          <a:blip r:embed="rId5"/>
          <a:srcRect/>
          <a:stretch>
            <a:fillRect/>
          </a:stretch>
        </p:blipFill>
        <p:spPr bwMode="auto">
          <a:xfrm>
            <a:off x="3757341" y="2184085"/>
            <a:ext cx="3548406" cy="271448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7174" name="Picture 6"/>
          <p:cNvPicPr>
            <a:picLocks noChangeAspect="1" noChangeArrowheads="1"/>
          </p:cNvPicPr>
          <p:nvPr/>
        </p:nvPicPr>
        <p:blipFill>
          <a:blip r:embed="rId6"/>
          <a:srcRect/>
          <a:stretch>
            <a:fillRect/>
          </a:stretch>
        </p:blipFill>
        <p:spPr bwMode="auto">
          <a:xfrm>
            <a:off x="7808051" y="297452"/>
            <a:ext cx="3532299" cy="5750651"/>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1.bp.blogspot.com/_k4CT5pbJx_s/ShHXmgdzJfI/AAAAAAAAAEM/0nTeExYDW8U/S1600-R/etica+profesional.bmp"/>
          <p:cNvPicPr>
            <a:picLocks noChangeAspect="1" noChangeArrowheads="1"/>
          </p:cNvPicPr>
          <p:nvPr/>
        </p:nvPicPr>
        <p:blipFill>
          <a:blip r:embed="rId2"/>
          <a:srcRect/>
          <a:stretch>
            <a:fillRect/>
          </a:stretch>
        </p:blipFill>
        <p:spPr bwMode="auto">
          <a:xfrm>
            <a:off x="2238348" y="571480"/>
            <a:ext cx="7358114" cy="5518586"/>
          </a:xfrm>
          <a:prstGeom prst="rect">
            <a:avLst/>
          </a:prstGeom>
          <a:noFill/>
        </p:spPr>
      </p:pic>
    </p:spTree>
    <p:extLst>
      <p:ext uri="{BB962C8B-B14F-4D97-AF65-F5344CB8AC3E}">
        <p14:creationId xmlns:p14="http://schemas.microsoft.com/office/powerpoint/2010/main" xmlns="" val="28837261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Escenario Ideal</a:t>
            </a:r>
            <a:endParaRPr lang="es-PE" dirty="0"/>
          </a:p>
        </p:txBody>
      </p:sp>
      <p:sp>
        <p:nvSpPr>
          <p:cNvPr id="3" name="2 CuadroTexto"/>
          <p:cNvSpPr txBox="1"/>
          <p:nvPr/>
        </p:nvSpPr>
        <p:spPr>
          <a:xfrm>
            <a:off x="1881158" y="1857364"/>
            <a:ext cx="350046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PE" sz="2800" dirty="0"/>
              <a:t>Formación Inicial</a:t>
            </a:r>
          </a:p>
        </p:txBody>
      </p:sp>
      <p:sp>
        <p:nvSpPr>
          <p:cNvPr id="4" name="3 CuadroTexto"/>
          <p:cNvSpPr txBox="1"/>
          <p:nvPr/>
        </p:nvSpPr>
        <p:spPr>
          <a:xfrm>
            <a:off x="4095736" y="3357562"/>
            <a:ext cx="3500462"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PE" sz="2800" dirty="0"/>
              <a:t>Formación en Servicio</a:t>
            </a:r>
          </a:p>
        </p:txBody>
      </p:sp>
      <p:sp>
        <p:nvSpPr>
          <p:cNvPr id="5" name="4 CuadroTexto"/>
          <p:cNvSpPr txBox="1"/>
          <p:nvPr/>
        </p:nvSpPr>
        <p:spPr>
          <a:xfrm>
            <a:off x="6667504" y="5286388"/>
            <a:ext cx="35004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PE" sz="2800" dirty="0"/>
              <a:t>Evaluación Docente</a:t>
            </a:r>
          </a:p>
        </p:txBody>
      </p:sp>
      <p:sp>
        <p:nvSpPr>
          <p:cNvPr id="6" name="5 Flecha curvada hacia abajo"/>
          <p:cNvSpPr/>
          <p:nvPr/>
        </p:nvSpPr>
        <p:spPr>
          <a:xfrm rot="2594854">
            <a:off x="5393519" y="2133388"/>
            <a:ext cx="1714512" cy="714380"/>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7" name="6 Flecha curvada hacia abajo"/>
          <p:cNvSpPr/>
          <p:nvPr/>
        </p:nvSpPr>
        <p:spPr>
          <a:xfrm rot="2594854">
            <a:off x="7679535" y="3919338"/>
            <a:ext cx="1714512" cy="714380"/>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xmlns="" val="13857931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024166" y="1428736"/>
            <a:ext cx="6000792"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200000"/>
              </a:lnSpc>
            </a:pPr>
            <a:r>
              <a:rPr lang="es-PE" sz="3600" dirty="0">
                <a:latin typeface="Algerian" pitchFamily="82" charset="0"/>
              </a:rPr>
              <a:t>Los tiempos políticos y los tiempos educativos rara vez coinciden …</a:t>
            </a:r>
          </a:p>
        </p:txBody>
      </p:sp>
    </p:spTree>
    <p:extLst>
      <p:ext uri="{BB962C8B-B14F-4D97-AF65-F5344CB8AC3E}">
        <p14:creationId xmlns:p14="http://schemas.microsoft.com/office/powerpoint/2010/main" xmlns="" val="3274981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pi.ning.com/files/GDVu6mbJRofiWCXGKXIg2t6KLScgLdtqVB1ULm19MfP8rbp1QHeJ8kR4xFU7QhDtVbI7iwIgaT1XfeMkfYWwryWaWqKwmfkB/EducacionyFuturo.jpg"/>
          <p:cNvPicPr>
            <a:picLocks noChangeAspect="1" noChangeArrowheads="1"/>
          </p:cNvPicPr>
          <p:nvPr/>
        </p:nvPicPr>
        <p:blipFill>
          <a:blip r:embed="rId2"/>
          <a:srcRect/>
          <a:stretch>
            <a:fillRect/>
          </a:stretch>
        </p:blipFill>
        <p:spPr bwMode="auto">
          <a:xfrm>
            <a:off x="1796034" y="285728"/>
            <a:ext cx="8729122" cy="6072230"/>
          </a:xfrm>
          <a:prstGeom prst="rect">
            <a:avLst/>
          </a:prstGeom>
          <a:noFill/>
        </p:spPr>
      </p:pic>
    </p:spTree>
    <p:extLst>
      <p:ext uri="{BB962C8B-B14F-4D97-AF65-F5344CB8AC3E}">
        <p14:creationId xmlns:p14="http://schemas.microsoft.com/office/powerpoint/2010/main" xmlns="" val="41453578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81290" y="857232"/>
            <a:ext cx="6143668" cy="4124206"/>
          </a:xfrm>
          <a:prstGeom prst="rect">
            <a:avLst/>
          </a:prstGeom>
          <a:noFill/>
        </p:spPr>
        <p:txBody>
          <a:bodyPr wrap="square" rtlCol="0">
            <a:spAutoFit/>
          </a:bodyPr>
          <a:lstStyle/>
          <a:p>
            <a:r>
              <a:rPr lang="es-PE" sz="4000" dirty="0">
                <a:solidFill>
                  <a:srgbClr val="FF0000"/>
                </a:solidFill>
              </a:rPr>
              <a:t>Gracias …</a:t>
            </a:r>
          </a:p>
          <a:p>
            <a:endParaRPr lang="es-PE" sz="2800" dirty="0"/>
          </a:p>
          <a:p>
            <a:endParaRPr lang="es-PE" sz="2800" dirty="0"/>
          </a:p>
          <a:p>
            <a:r>
              <a:rPr lang="es-PE" sz="3600" i="1" dirty="0"/>
              <a:t>Julio César Mendoza Francia</a:t>
            </a:r>
          </a:p>
          <a:p>
            <a:endParaRPr lang="es-PE" sz="2800" dirty="0"/>
          </a:p>
          <a:p>
            <a:r>
              <a:rPr lang="es-PE" sz="2800" dirty="0">
                <a:hlinkClick r:id="rId2"/>
              </a:rPr>
              <a:t>jmfrancia@yahoo.com</a:t>
            </a:r>
            <a:endParaRPr lang="es-PE" sz="2800" dirty="0"/>
          </a:p>
          <a:p>
            <a:endParaRPr lang="es-PE" sz="2800" dirty="0"/>
          </a:p>
          <a:p>
            <a:r>
              <a:rPr lang="es-PE" sz="2800" dirty="0">
                <a:hlinkClick r:id="rId3"/>
              </a:rPr>
              <a:t>jmfrancia@gmail.com</a:t>
            </a:r>
            <a:endParaRPr lang="es-PE" sz="2800" dirty="0"/>
          </a:p>
          <a:p>
            <a:endParaRPr lang="es-PE" dirty="0"/>
          </a:p>
        </p:txBody>
      </p:sp>
    </p:spTree>
    <p:extLst>
      <p:ext uri="{BB962C8B-B14F-4D97-AF65-F5344CB8AC3E}">
        <p14:creationId xmlns:p14="http://schemas.microsoft.com/office/powerpoint/2010/main" xmlns="" val="1079416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TC103457496[[fn=Paralaje]]</Template>
  <TotalTime>151</TotalTime>
  <Words>1836</Words>
  <Application>Microsoft Office PowerPoint</Application>
  <PresentationFormat>Personalizado</PresentationFormat>
  <Paragraphs>301</Paragraphs>
  <Slides>94</Slides>
  <Notes>5</Notes>
  <HiddenSlides>0</HiddenSlides>
  <MMClips>0</MMClips>
  <ScaleCrop>false</ScaleCrop>
  <HeadingPairs>
    <vt:vector size="4" baseType="variant">
      <vt:variant>
        <vt:lpstr>Tema</vt:lpstr>
      </vt:variant>
      <vt:variant>
        <vt:i4>1</vt:i4>
      </vt:variant>
      <vt:variant>
        <vt:lpstr>Títulos de diapositiva</vt:lpstr>
      </vt:variant>
      <vt:variant>
        <vt:i4>94</vt:i4>
      </vt:variant>
    </vt:vector>
  </HeadingPairs>
  <TitlesOfParts>
    <vt:vector size="95" baseType="lpstr">
      <vt:lpstr>Parallax</vt:lpstr>
      <vt:lpstr>Marco del Buen Desempeño Docente</vt:lpstr>
      <vt:lpstr>Contexto Inmediato</vt:lpstr>
      <vt:lpstr>Concurso Excepcional de Reubicación </vt:lpstr>
      <vt:lpstr>Concurso Excepcional de Reubicación </vt:lpstr>
      <vt:lpstr>Concurso Excepcional de Reubicación </vt:lpstr>
      <vt:lpstr>Concurso Excepcional de Reubicación </vt:lpstr>
      <vt:lpstr>Diapositiva 7</vt:lpstr>
      <vt:lpstr>Diapositiva 8</vt:lpstr>
      <vt:lpstr>Diapositiva 9</vt:lpstr>
      <vt:lpstr>Concurso Excepcional de Reubicación </vt:lpstr>
      <vt:lpstr>Diapositiva 11</vt:lpstr>
      <vt:lpstr>Diapositiva 12</vt:lpstr>
      <vt:lpstr>Diapositiva 13</vt:lpstr>
      <vt:lpstr>Concurso Excepcional de Reubicación </vt:lpstr>
      <vt:lpstr>Concurso Excepcional de Reubicación </vt:lpstr>
      <vt:lpstr>Temas a desarrollar</vt:lpstr>
      <vt:lpstr>Marcos de Referencia: El Acuerdo Nacional y el Proyecto Educativo Nacional</vt:lpstr>
      <vt:lpstr>Acuerdo Nacional</vt:lpstr>
      <vt:lpstr>Visión al 2021</vt:lpstr>
      <vt:lpstr>Diapositiva 20</vt:lpstr>
      <vt:lpstr>Proyecto Educativo Nacional</vt:lpstr>
      <vt:lpstr>Diapositiva 22</vt:lpstr>
      <vt:lpstr>Referente Nacional</vt:lpstr>
      <vt:lpstr>Políticas Priorizadas al 2016</vt:lpstr>
      <vt:lpstr>Marcos de Referencia</vt:lpstr>
      <vt:lpstr>Introducción al Marco del Buen Desempeño Docente (Perú)</vt:lpstr>
      <vt:lpstr>Antecedentes Internacionales</vt:lpstr>
      <vt:lpstr>Principales Aspectos</vt:lpstr>
      <vt:lpstr>1.- Nueva Docencia en el Perú</vt:lpstr>
      <vt:lpstr>2.- Marco del Buen Desempeño Docente</vt:lpstr>
      <vt:lpstr>Nueva Docencia en el Perú </vt:lpstr>
      <vt:lpstr>1.1 Necesidad de cambio de la profesión docente en el Perú</vt:lpstr>
      <vt:lpstr>1.1 Necesidad de cambio de la profesión docente en el Perú</vt:lpstr>
      <vt:lpstr>1.1 Necesidad de cambio de la profesión docente en el Perú</vt:lpstr>
      <vt:lpstr>1.1 Necesidad de cambio de la profesión docente en el Perú</vt:lpstr>
      <vt:lpstr>1.1 Necesidad de cambio de la profesión docente en el Perú</vt:lpstr>
      <vt:lpstr>1.1 Necesidad de cambio de la profesión docente en el Perú</vt:lpstr>
      <vt:lpstr>1.1 Necesidad de cambio de la profesión docente en el Perú</vt:lpstr>
      <vt:lpstr>Diapositiva 39</vt:lpstr>
      <vt:lpstr>Diapositiva 40</vt:lpstr>
      <vt:lpstr>1.2 Docencia y Aprendizajes Fundamentales</vt:lpstr>
      <vt:lpstr>Diapositiva 42</vt:lpstr>
      <vt:lpstr>Aprendizajes Fundamentales 2014</vt:lpstr>
      <vt:lpstr>Diapositiva 44</vt:lpstr>
      <vt:lpstr>Diapositiva 45</vt:lpstr>
      <vt:lpstr>Diapositiva 46</vt:lpstr>
      <vt:lpstr>Diapositiva 47</vt:lpstr>
      <vt:lpstr>Diapositiva 48</vt:lpstr>
      <vt:lpstr>Diapositiva 49</vt:lpstr>
      <vt:lpstr>Diapositiva 50</vt:lpstr>
      <vt:lpstr>Diapositiva 51</vt:lpstr>
      <vt:lpstr>Diapositiva 52</vt:lpstr>
      <vt:lpstr>Marco curricular nacional</vt:lpstr>
      <vt:lpstr>Marco Curricular Nacional</vt:lpstr>
      <vt:lpstr>Demandas a la Docencia (Versión Preliminar)</vt:lpstr>
      <vt:lpstr>Diapositiva 56</vt:lpstr>
      <vt:lpstr>Diapositiva 57</vt:lpstr>
      <vt:lpstr>Diapositiva 58</vt:lpstr>
      <vt:lpstr>1.3 Docencia y Escuela</vt:lpstr>
      <vt:lpstr>1.4 Nueva Visión de la Docencia en el Perú</vt:lpstr>
      <vt:lpstr>1.4 Nueva Visión de la Docencia en el Perú</vt:lpstr>
      <vt:lpstr>1.4 Nueva Visión de la Docencia en el Perú</vt:lpstr>
      <vt:lpstr>Ruta conceptual: demandas y escenarios</vt:lpstr>
      <vt:lpstr>Marco del Buen Desempeño Docente  </vt:lpstr>
      <vt:lpstr>¿Qué contiene el Marco de Buen Desempeño Docente?</vt:lpstr>
      <vt:lpstr>Estructura del Marco</vt:lpstr>
      <vt:lpstr>Dominios docentes</vt:lpstr>
      <vt:lpstr>Dominio 1:  Preparación para el aprendizaje de los estudiantes</vt:lpstr>
      <vt:lpstr>Dominio 2:Enseñanza para el aprendizaje de los estudiantes</vt:lpstr>
      <vt:lpstr>Dominio 3:Participación en la gestión de la escuela articulada a la comunidad</vt:lpstr>
      <vt:lpstr>Dominio 4: Desarrollo de la profesionalidad  y  la identidad docente </vt:lpstr>
      <vt:lpstr>Competencias Docentes</vt:lpstr>
      <vt:lpstr>Competencias Docentes (ejemplo)</vt:lpstr>
      <vt:lpstr>Desempeños</vt:lpstr>
      <vt:lpstr>Desempeños</vt:lpstr>
      <vt:lpstr>Desempeños</vt:lpstr>
      <vt:lpstr>Desempeños</vt:lpstr>
      <vt:lpstr>Desempeños</vt:lpstr>
      <vt:lpstr>Desempeños</vt:lpstr>
      <vt:lpstr>Desempeños</vt:lpstr>
      <vt:lpstr>Desempeños</vt:lpstr>
      <vt:lpstr>Desempeños</vt:lpstr>
      <vt:lpstr>Desempeños</vt:lpstr>
      <vt:lpstr>Dominio III: Desempeños</vt:lpstr>
      <vt:lpstr>Ideas principales</vt:lpstr>
      <vt:lpstr>Diapositiva 86</vt:lpstr>
      <vt:lpstr>Ideas principales</vt:lpstr>
      <vt:lpstr>Dominio IV: Desempeños</vt:lpstr>
      <vt:lpstr>Diapositiva 89</vt:lpstr>
      <vt:lpstr>Diapositiva 90</vt:lpstr>
      <vt:lpstr>Escenario Ideal</vt:lpstr>
      <vt:lpstr>Diapositiva 92</vt:lpstr>
      <vt:lpstr>Diapositiva 93</vt:lpstr>
      <vt:lpstr>Diapositiva 94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Normativo Curricular</dc:title>
  <dc:creator>PC</dc:creator>
  <cp:lastModifiedBy>Julio</cp:lastModifiedBy>
  <cp:revision>18</cp:revision>
  <dcterms:created xsi:type="dcterms:W3CDTF">2014-07-18T16:54:27Z</dcterms:created>
  <dcterms:modified xsi:type="dcterms:W3CDTF">2014-07-30T01:57:05Z</dcterms:modified>
</cp:coreProperties>
</file>