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sldIdLst>
    <p:sldId id="256" r:id="rId2"/>
    <p:sldId id="257" r:id="rId3"/>
    <p:sldId id="258" r:id="rId4"/>
    <p:sldId id="262" r:id="rId5"/>
    <p:sldId id="288" r:id="rId6"/>
    <p:sldId id="289" r:id="rId7"/>
    <p:sldId id="290" r:id="rId8"/>
    <p:sldId id="291" r:id="rId9"/>
    <p:sldId id="269" r:id="rId10"/>
    <p:sldId id="263" r:id="rId11"/>
    <p:sldId id="267" r:id="rId12"/>
    <p:sldId id="270" r:id="rId13"/>
    <p:sldId id="271" r:id="rId14"/>
    <p:sldId id="272" r:id="rId15"/>
    <p:sldId id="273" r:id="rId16"/>
    <p:sldId id="274" r:id="rId17"/>
    <p:sldId id="279" r:id="rId18"/>
    <p:sldId id="275" r:id="rId19"/>
    <p:sldId id="287" r:id="rId20"/>
    <p:sldId id="286" r:id="rId21"/>
    <p:sldId id="277" r:id="rId22"/>
    <p:sldId id="276" r:id="rId23"/>
    <p:sldId id="280" r:id="rId24"/>
    <p:sldId id="281" r:id="rId25"/>
    <p:sldId id="282" r:id="rId26"/>
    <p:sldId id="283" r:id="rId27"/>
    <p:sldId id="292" r:id="rId28"/>
    <p:sldId id="293" r:id="rId29"/>
    <p:sldId id="294" r:id="rId30"/>
    <p:sldId id="299" r:id="rId31"/>
    <p:sldId id="300" r:id="rId32"/>
    <p:sldId id="301" r:id="rId33"/>
    <p:sldId id="297" r:id="rId34"/>
    <p:sldId id="302" r:id="rId35"/>
    <p:sldId id="304" r:id="rId36"/>
    <p:sldId id="298" r:id="rId37"/>
    <p:sldId id="303"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3" r:id="rId56"/>
    <p:sldId id="324" r:id="rId57"/>
    <p:sldId id="325" r:id="rId58"/>
    <p:sldId id="326" r:id="rId59"/>
    <p:sldId id="327" r:id="rId60"/>
    <p:sldId id="295" r:id="rId61"/>
    <p:sldId id="296" r:id="rId62"/>
    <p:sldId id="328" r:id="rId63"/>
    <p:sldId id="329" r:id="rId64"/>
    <p:sldId id="331" r:id="rId65"/>
    <p:sldId id="332" r:id="rId66"/>
    <p:sldId id="333" r:id="rId67"/>
    <p:sldId id="334" r:id="rId68"/>
    <p:sldId id="335" r:id="rId69"/>
    <p:sldId id="336" r:id="rId70"/>
    <p:sldId id="337" r:id="rId71"/>
    <p:sldId id="330"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60" r:id="rId94"/>
    <p:sldId id="361" r:id="rId95"/>
    <p:sldId id="362" r:id="rId96"/>
    <p:sldId id="365" r:id="rId97"/>
    <p:sldId id="363" r:id="rId98"/>
    <p:sldId id="364" r:id="rId99"/>
    <p:sldId id="366" r:id="rId100"/>
    <p:sldId id="367" r:id="rId101"/>
    <p:sldId id="368" r:id="rId102"/>
    <p:sldId id="369" r:id="rId103"/>
    <p:sldId id="370" r:id="rId104"/>
    <p:sldId id="371" r:id="rId105"/>
    <p:sldId id="372" r:id="rId106"/>
    <p:sldId id="373" r:id="rId107"/>
    <p:sldId id="374" r:id="rId108"/>
    <p:sldId id="338" r:id="rId109"/>
    <p:sldId id="380" r:id="rId110"/>
    <p:sldId id="381" r:id="rId111"/>
    <p:sldId id="382" r:id="rId112"/>
    <p:sldId id="383" r:id="rId113"/>
    <p:sldId id="384" r:id="rId114"/>
    <p:sldId id="385" r:id="rId115"/>
    <p:sldId id="386" r:id="rId116"/>
    <p:sldId id="387" r:id="rId117"/>
    <p:sldId id="394" r:id="rId118"/>
    <p:sldId id="395" r:id="rId119"/>
    <p:sldId id="375" r:id="rId120"/>
    <p:sldId id="390" r:id="rId121"/>
    <p:sldId id="388" r:id="rId122"/>
    <p:sldId id="389" r:id="rId123"/>
    <p:sldId id="377" r:id="rId124"/>
    <p:sldId id="391" r:id="rId125"/>
    <p:sldId id="392" r:id="rId126"/>
    <p:sldId id="393" r:id="rId127"/>
    <p:sldId id="396" r:id="rId128"/>
    <p:sldId id="378" r:id="rId129"/>
    <p:sldId id="379" r:id="rId130"/>
    <p:sldId id="397" r:id="rId131"/>
    <p:sldId id="398" r:id="rId132"/>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96" y="-5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CCA5BE-509F-4238-8072-7EC4FB9ED8B4}"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s-PE"/>
        </a:p>
      </dgm:t>
    </dgm:pt>
    <dgm:pt modelId="{D4BD5C24-CDFF-401E-B030-10A027A10C8F}">
      <dgm:prSet phldrT="[Texto]"/>
      <dgm:spPr/>
      <dgm:t>
        <a:bodyPr/>
        <a:lstStyle/>
        <a:p>
          <a:r>
            <a:rPr lang="es-PE" dirty="0" smtClean="0"/>
            <a:t>SOCIAL </a:t>
          </a:r>
          <a:endParaRPr lang="es-PE" dirty="0"/>
        </a:p>
      </dgm:t>
    </dgm:pt>
    <dgm:pt modelId="{522536A8-7033-4F38-B71C-01B66A7D05C1}" type="parTrans" cxnId="{B5AAB8BC-8871-4182-A4FD-244A8A45946B}">
      <dgm:prSet/>
      <dgm:spPr/>
      <dgm:t>
        <a:bodyPr/>
        <a:lstStyle/>
        <a:p>
          <a:endParaRPr lang="es-PE"/>
        </a:p>
      </dgm:t>
    </dgm:pt>
    <dgm:pt modelId="{BBA2F128-03EA-4654-B4A8-AB2372339B89}" type="sibTrans" cxnId="{B5AAB8BC-8871-4182-A4FD-244A8A45946B}">
      <dgm:prSet/>
      <dgm:spPr/>
      <dgm:t>
        <a:bodyPr/>
        <a:lstStyle/>
        <a:p>
          <a:endParaRPr lang="es-PE"/>
        </a:p>
      </dgm:t>
    </dgm:pt>
    <dgm:pt modelId="{6D5401E8-8F0D-41B7-875B-2BDA9B5EC088}">
      <dgm:prSet phldrT="[Texto]" custT="1"/>
      <dgm:spPr/>
      <dgm:t>
        <a:bodyPr/>
        <a:lstStyle/>
        <a:p>
          <a:r>
            <a:rPr lang="es-PE" sz="1400" dirty="0" smtClean="0"/>
            <a:t>INTERACCION PERMANENTE CON ADULTOS</a:t>
          </a:r>
          <a:endParaRPr lang="es-PE" sz="1400" dirty="0"/>
        </a:p>
      </dgm:t>
    </dgm:pt>
    <dgm:pt modelId="{069E8022-70B2-4621-9B80-6F4022E65E9B}" type="parTrans" cxnId="{B789AD73-61DA-4830-AD0D-72C4507EE5D4}">
      <dgm:prSet/>
      <dgm:spPr/>
      <dgm:t>
        <a:bodyPr/>
        <a:lstStyle/>
        <a:p>
          <a:endParaRPr lang="es-PE"/>
        </a:p>
      </dgm:t>
    </dgm:pt>
    <dgm:pt modelId="{E9FCBC6E-B300-46A6-8A23-69ED9EF49989}" type="sibTrans" cxnId="{B789AD73-61DA-4830-AD0D-72C4507EE5D4}">
      <dgm:prSet/>
      <dgm:spPr/>
      <dgm:t>
        <a:bodyPr/>
        <a:lstStyle/>
        <a:p>
          <a:endParaRPr lang="es-PE"/>
        </a:p>
      </dgm:t>
    </dgm:pt>
    <dgm:pt modelId="{E2EE706E-150D-4F45-AA9B-1FFB587D6467}">
      <dgm:prSet phldrT="[Texto]"/>
      <dgm:spPr/>
      <dgm:t>
        <a:bodyPr/>
        <a:lstStyle/>
        <a:p>
          <a:r>
            <a:rPr lang="es-PE" dirty="0" smtClean="0"/>
            <a:t>AFECTIVO COGNITIVO</a:t>
          </a:r>
          <a:endParaRPr lang="es-PE" dirty="0"/>
        </a:p>
      </dgm:t>
    </dgm:pt>
    <dgm:pt modelId="{8ABD54C7-F6AA-4614-B9E4-CCAD40ADBA7E}" type="parTrans" cxnId="{50581F08-2314-4DB6-A1D6-6EBADBC0FA16}">
      <dgm:prSet/>
      <dgm:spPr/>
      <dgm:t>
        <a:bodyPr/>
        <a:lstStyle/>
        <a:p>
          <a:endParaRPr lang="es-PE"/>
        </a:p>
      </dgm:t>
    </dgm:pt>
    <dgm:pt modelId="{3F059094-E1DB-4596-95B5-AFE49E214584}" type="sibTrans" cxnId="{50581F08-2314-4DB6-A1D6-6EBADBC0FA16}">
      <dgm:prSet/>
      <dgm:spPr/>
      <dgm:t>
        <a:bodyPr/>
        <a:lstStyle/>
        <a:p>
          <a:endParaRPr lang="es-PE"/>
        </a:p>
      </dgm:t>
    </dgm:pt>
    <dgm:pt modelId="{4B254D4C-9BBC-4132-8535-B380DB938C6D}">
      <dgm:prSet phldrT="[Texto]" custT="1"/>
      <dgm:spPr/>
      <dgm:t>
        <a:bodyPr/>
        <a:lstStyle/>
        <a:p>
          <a:r>
            <a:rPr lang="es-PE" sz="1200" dirty="0" smtClean="0"/>
            <a:t>MUNDO SENSACIONES , SENTIMIENTOS Y PREFERENCIAS PERSONALES- APEGO</a:t>
          </a:r>
          <a:endParaRPr lang="es-PE" sz="1200" dirty="0"/>
        </a:p>
      </dgm:t>
    </dgm:pt>
    <dgm:pt modelId="{1BED222B-BC6B-4E97-933D-6B67A7B46C62}" type="parTrans" cxnId="{77A4B9F6-37DD-4712-8485-A3BD1D600B09}">
      <dgm:prSet/>
      <dgm:spPr/>
      <dgm:t>
        <a:bodyPr/>
        <a:lstStyle/>
        <a:p>
          <a:endParaRPr lang="es-PE"/>
        </a:p>
      </dgm:t>
    </dgm:pt>
    <dgm:pt modelId="{7E20258B-6992-4112-9BAB-C948C71C5C96}" type="sibTrans" cxnId="{77A4B9F6-37DD-4712-8485-A3BD1D600B09}">
      <dgm:prSet/>
      <dgm:spPr/>
      <dgm:t>
        <a:bodyPr/>
        <a:lstStyle/>
        <a:p>
          <a:endParaRPr lang="es-PE"/>
        </a:p>
      </dgm:t>
    </dgm:pt>
    <dgm:pt modelId="{40E8D99D-42B6-41EE-8087-C7198A46A70A}">
      <dgm:prSet phldrT="[Texto]"/>
      <dgm:spPr/>
      <dgm:t>
        <a:bodyPr/>
        <a:lstStyle/>
        <a:p>
          <a:r>
            <a:rPr lang="es-PE" dirty="0" smtClean="0"/>
            <a:t>NECESIDADES E INTERESES </a:t>
          </a:r>
          <a:endParaRPr lang="es-PE" dirty="0"/>
        </a:p>
      </dgm:t>
    </dgm:pt>
    <dgm:pt modelId="{788256FD-9FCA-479A-8155-60303DC8E44A}" type="parTrans" cxnId="{9AC95375-F166-49C6-8805-8DF35CAD1630}">
      <dgm:prSet/>
      <dgm:spPr/>
      <dgm:t>
        <a:bodyPr/>
        <a:lstStyle/>
        <a:p>
          <a:endParaRPr lang="es-PE"/>
        </a:p>
      </dgm:t>
    </dgm:pt>
    <dgm:pt modelId="{FEFC6BBA-4613-4763-BC06-A3DE0F271960}" type="sibTrans" cxnId="{9AC95375-F166-49C6-8805-8DF35CAD1630}">
      <dgm:prSet/>
      <dgm:spPr/>
      <dgm:t>
        <a:bodyPr/>
        <a:lstStyle/>
        <a:p>
          <a:endParaRPr lang="es-PE"/>
        </a:p>
      </dgm:t>
    </dgm:pt>
    <dgm:pt modelId="{9AD9CE4D-EC9A-4AB6-9A0C-C59DF4439FA1}">
      <dgm:prSet phldrT="[Texto]" custT="1"/>
      <dgm:spPr/>
      <dgm:t>
        <a:bodyPr/>
        <a:lstStyle/>
        <a:p>
          <a:r>
            <a:rPr lang="es-PE" sz="1400" dirty="0" smtClean="0"/>
            <a:t>CUIDADOS  EXTERNOS EN LA FAMILIA LOS PRIMEROS TRES  AÑOS</a:t>
          </a:r>
          <a:endParaRPr lang="es-PE" sz="1400" dirty="0"/>
        </a:p>
      </dgm:t>
    </dgm:pt>
    <dgm:pt modelId="{2A35F56C-1FEF-4DAB-BF66-8085ADBEE26E}" type="parTrans" cxnId="{C722E305-94F8-4A87-976F-AFB93859722D}">
      <dgm:prSet/>
      <dgm:spPr/>
      <dgm:t>
        <a:bodyPr/>
        <a:lstStyle/>
        <a:p>
          <a:endParaRPr lang="es-PE"/>
        </a:p>
      </dgm:t>
    </dgm:pt>
    <dgm:pt modelId="{69F28A29-619C-4BA2-95E8-0CF2ADDF4CB6}" type="sibTrans" cxnId="{C722E305-94F8-4A87-976F-AFB93859722D}">
      <dgm:prSet/>
      <dgm:spPr/>
      <dgm:t>
        <a:bodyPr/>
        <a:lstStyle/>
        <a:p>
          <a:endParaRPr lang="es-PE"/>
        </a:p>
      </dgm:t>
    </dgm:pt>
    <dgm:pt modelId="{0FD70FE9-E378-4836-A8CF-FE67C31BF8E0}">
      <dgm:prSet phldrT="[Texto]" custT="1"/>
      <dgm:spPr/>
      <dgm:t>
        <a:bodyPr/>
        <a:lstStyle/>
        <a:p>
          <a:r>
            <a:rPr lang="es-PE" sz="1400" dirty="0" smtClean="0"/>
            <a:t>DIFERENCIAS SOCIALES Y CULTURALES </a:t>
          </a:r>
          <a:endParaRPr lang="es-PE" sz="1400" dirty="0"/>
        </a:p>
      </dgm:t>
    </dgm:pt>
    <dgm:pt modelId="{FF80C64F-384C-41C7-BFEC-F751D7163322}" type="parTrans" cxnId="{1CE913EE-66A3-4682-AF4C-2D0FFDB8EE01}">
      <dgm:prSet/>
      <dgm:spPr/>
      <dgm:t>
        <a:bodyPr/>
        <a:lstStyle/>
        <a:p>
          <a:endParaRPr lang="es-PE"/>
        </a:p>
      </dgm:t>
    </dgm:pt>
    <dgm:pt modelId="{7B416CF2-7740-4098-90AF-28D952329FAC}" type="sibTrans" cxnId="{1CE913EE-66A3-4682-AF4C-2D0FFDB8EE01}">
      <dgm:prSet/>
      <dgm:spPr/>
      <dgm:t>
        <a:bodyPr/>
        <a:lstStyle/>
        <a:p>
          <a:endParaRPr lang="es-PE"/>
        </a:p>
      </dgm:t>
    </dgm:pt>
    <dgm:pt modelId="{072FC4EB-1635-4C95-BDB9-5088EE945DCF}">
      <dgm:prSet phldrT="[Texto]" custT="1"/>
      <dgm:spPr/>
      <dgm:t>
        <a:bodyPr/>
        <a:lstStyle/>
        <a:p>
          <a:r>
            <a:rPr lang="es-PE" sz="1400" dirty="0" smtClean="0"/>
            <a:t>TRANSMISION DE SIMBOLOS  Y CODIGOS CULTURALES</a:t>
          </a:r>
          <a:endParaRPr lang="es-PE" sz="1400" dirty="0"/>
        </a:p>
      </dgm:t>
    </dgm:pt>
    <dgm:pt modelId="{EF8F4421-5A41-416B-ACCF-C721242FDD10}" type="parTrans" cxnId="{F09E7E93-E2C5-4403-B1D9-08920CFCE740}">
      <dgm:prSet/>
      <dgm:spPr/>
      <dgm:t>
        <a:bodyPr/>
        <a:lstStyle/>
        <a:p>
          <a:endParaRPr lang="es-PE"/>
        </a:p>
      </dgm:t>
    </dgm:pt>
    <dgm:pt modelId="{A55994D8-07A6-4007-8D71-74F37DD19C84}" type="sibTrans" cxnId="{F09E7E93-E2C5-4403-B1D9-08920CFCE740}">
      <dgm:prSet/>
      <dgm:spPr/>
      <dgm:t>
        <a:bodyPr/>
        <a:lstStyle/>
        <a:p>
          <a:endParaRPr lang="es-PE"/>
        </a:p>
      </dgm:t>
    </dgm:pt>
    <dgm:pt modelId="{22751C80-5C3F-46A7-BD5E-76F7E03C7DBC}">
      <dgm:prSet phldrT="[Texto]" custT="1"/>
      <dgm:spPr/>
      <dgm:t>
        <a:bodyPr/>
        <a:lstStyle/>
        <a:p>
          <a:r>
            <a:rPr lang="es-PE" sz="1400" dirty="0" smtClean="0"/>
            <a:t>ADAPTACION AL MEDIO</a:t>
          </a:r>
          <a:endParaRPr lang="es-PE" sz="1400" dirty="0"/>
        </a:p>
      </dgm:t>
    </dgm:pt>
    <dgm:pt modelId="{023B102A-6E52-4507-AD6F-F867790C6D7A}" type="parTrans" cxnId="{CA4AAE5D-033C-436C-801E-BB70582929B5}">
      <dgm:prSet/>
      <dgm:spPr/>
      <dgm:t>
        <a:bodyPr/>
        <a:lstStyle/>
        <a:p>
          <a:endParaRPr lang="es-PE"/>
        </a:p>
      </dgm:t>
    </dgm:pt>
    <dgm:pt modelId="{7D515EE9-F502-4237-819F-FB31147AB79D}" type="sibTrans" cxnId="{CA4AAE5D-033C-436C-801E-BB70582929B5}">
      <dgm:prSet/>
      <dgm:spPr/>
      <dgm:t>
        <a:bodyPr/>
        <a:lstStyle/>
        <a:p>
          <a:endParaRPr lang="es-PE"/>
        </a:p>
      </dgm:t>
    </dgm:pt>
    <dgm:pt modelId="{1EF49A5A-ED4F-4EB3-8F9F-39CE94D886DE}">
      <dgm:prSet phldrT="[Texto]" custT="1"/>
      <dgm:spPr/>
      <dgm:t>
        <a:bodyPr/>
        <a:lstStyle/>
        <a:p>
          <a:endParaRPr lang="es-PE" sz="800" dirty="0"/>
        </a:p>
      </dgm:t>
    </dgm:pt>
    <dgm:pt modelId="{B52E37F8-19CA-4463-BD84-9E5457D6C188}" type="parTrans" cxnId="{0563006C-6D6F-44EB-B4F0-D1082A6102D9}">
      <dgm:prSet/>
      <dgm:spPr/>
      <dgm:t>
        <a:bodyPr/>
        <a:lstStyle/>
        <a:p>
          <a:endParaRPr lang="es-PE"/>
        </a:p>
      </dgm:t>
    </dgm:pt>
    <dgm:pt modelId="{7ECFFBA4-CC51-4A81-92AC-6993B735403D}" type="sibTrans" cxnId="{0563006C-6D6F-44EB-B4F0-D1082A6102D9}">
      <dgm:prSet/>
      <dgm:spPr/>
      <dgm:t>
        <a:bodyPr/>
        <a:lstStyle/>
        <a:p>
          <a:endParaRPr lang="es-PE"/>
        </a:p>
      </dgm:t>
    </dgm:pt>
    <dgm:pt modelId="{4CDC61B0-9699-42E8-B6CA-7A040EEEB3E8}">
      <dgm:prSet phldrT="[Texto]" custT="1"/>
      <dgm:spPr/>
      <dgm:t>
        <a:bodyPr/>
        <a:lstStyle/>
        <a:p>
          <a:r>
            <a:rPr lang="es-PE" sz="1200" dirty="0" smtClean="0"/>
            <a:t>DESARROLLO DE HABILIDADES MOTORAS</a:t>
          </a:r>
          <a:endParaRPr lang="es-PE" sz="1200" dirty="0"/>
        </a:p>
      </dgm:t>
    </dgm:pt>
    <dgm:pt modelId="{7B068D04-EE48-48D2-9CA3-174F11B0DF88}" type="parTrans" cxnId="{34E373AA-4F39-4D51-97C4-C03D027CF3D0}">
      <dgm:prSet/>
      <dgm:spPr/>
      <dgm:t>
        <a:bodyPr/>
        <a:lstStyle/>
        <a:p>
          <a:endParaRPr lang="es-PE"/>
        </a:p>
      </dgm:t>
    </dgm:pt>
    <dgm:pt modelId="{41C76401-B8B4-4F5D-9A90-C02E4BEF3719}" type="sibTrans" cxnId="{34E373AA-4F39-4D51-97C4-C03D027CF3D0}">
      <dgm:prSet/>
      <dgm:spPr/>
      <dgm:t>
        <a:bodyPr/>
        <a:lstStyle/>
        <a:p>
          <a:endParaRPr lang="es-PE"/>
        </a:p>
      </dgm:t>
    </dgm:pt>
    <dgm:pt modelId="{28C29FF9-8220-4306-9869-EE628E7CC4F6}">
      <dgm:prSet phldrT="[Texto]" custT="1"/>
      <dgm:spPr/>
      <dgm:t>
        <a:bodyPr/>
        <a:lstStyle/>
        <a:p>
          <a:r>
            <a:rPr lang="es-PE" sz="1200" dirty="0" smtClean="0"/>
            <a:t>A PARTIR DE LOS 3 AÑOS EAD DE LOS ¿POR QUÉ?</a:t>
          </a:r>
          <a:endParaRPr lang="es-PE" sz="1200" dirty="0"/>
        </a:p>
      </dgm:t>
    </dgm:pt>
    <dgm:pt modelId="{88046C73-DBA7-481A-9CC4-0C3A5FD6A004}" type="parTrans" cxnId="{1027BDC4-1883-49FC-B8E5-1DF993C50322}">
      <dgm:prSet/>
      <dgm:spPr/>
      <dgm:t>
        <a:bodyPr/>
        <a:lstStyle/>
        <a:p>
          <a:endParaRPr lang="es-PE"/>
        </a:p>
      </dgm:t>
    </dgm:pt>
    <dgm:pt modelId="{C111A2EA-F43E-4B47-B645-BD8F6E5385B9}" type="sibTrans" cxnId="{1027BDC4-1883-49FC-B8E5-1DF993C50322}">
      <dgm:prSet/>
      <dgm:spPr/>
      <dgm:t>
        <a:bodyPr/>
        <a:lstStyle/>
        <a:p>
          <a:endParaRPr lang="es-PE"/>
        </a:p>
      </dgm:t>
    </dgm:pt>
    <dgm:pt modelId="{B96D50B4-21E4-4844-90AA-35C9B2306329}">
      <dgm:prSet phldrT="[Texto]" custT="1"/>
      <dgm:spPr/>
      <dgm:t>
        <a:bodyPr/>
        <a:lstStyle/>
        <a:p>
          <a:r>
            <a:rPr lang="es-PE" sz="1200" dirty="0" smtClean="0"/>
            <a:t>DESARROLLO DE LA MEMORIA INTENCIONAL</a:t>
          </a:r>
          <a:endParaRPr lang="es-PE" sz="1200" dirty="0"/>
        </a:p>
      </dgm:t>
    </dgm:pt>
    <dgm:pt modelId="{3D7FACEC-F7DB-4AD1-B3D0-1DE3DEF757A3}" type="parTrans" cxnId="{9ADB2F54-6415-4AE2-AD09-ACCEDA7CC073}">
      <dgm:prSet/>
      <dgm:spPr/>
      <dgm:t>
        <a:bodyPr/>
        <a:lstStyle/>
        <a:p>
          <a:endParaRPr lang="es-PE"/>
        </a:p>
      </dgm:t>
    </dgm:pt>
    <dgm:pt modelId="{8604D653-6549-44D6-A3B4-E09E18F39959}" type="sibTrans" cxnId="{9ADB2F54-6415-4AE2-AD09-ACCEDA7CC073}">
      <dgm:prSet/>
      <dgm:spPr/>
      <dgm:t>
        <a:bodyPr/>
        <a:lstStyle/>
        <a:p>
          <a:endParaRPr lang="es-PE"/>
        </a:p>
      </dgm:t>
    </dgm:pt>
    <dgm:pt modelId="{9602EE8A-EDFB-4AB2-9484-DF86B88B3A4E}">
      <dgm:prSet phldrT="[Texto]" custT="1"/>
      <dgm:spPr/>
      <dgm:t>
        <a:bodyPr/>
        <a:lstStyle/>
        <a:p>
          <a:r>
            <a:rPr lang="es-PE" sz="1200" dirty="0" smtClean="0"/>
            <a:t> A PARTIR DE LOS 4  DESARROLLO NEUROMUSCIULAR DIBUJAR FORMAS , ABOTONARSE, ETC</a:t>
          </a:r>
          <a:endParaRPr lang="es-PE" sz="1200" dirty="0"/>
        </a:p>
      </dgm:t>
    </dgm:pt>
    <dgm:pt modelId="{EC76F64C-9AA5-487D-9F1B-83D6ACE35F8B}" type="parTrans" cxnId="{CFFD3354-0123-4332-8D1B-17E453FD4939}">
      <dgm:prSet/>
      <dgm:spPr/>
      <dgm:t>
        <a:bodyPr/>
        <a:lstStyle/>
        <a:p>
          <a:endParaRPr lang="es-PE"/>
        </a:p>
      </dgm:t>
    </dgm:pt>
    <dgm:pt modelId="{835936FD-9CC0-40C6-8A4C-E51FC46410FD}" type="sibTrans" cxnId="{CFFD3354-0123-4332-8D1B-17E453FD4939}">
      <dgm:prSet/>
      <dgm:spPr/>
      <dgm:t>
        <a:bodyPr/>
        <a:lstStyle/>
        <a:p>
          <a:endParaRPr lang="es-PE"/>
        </a:p>
      </dgm:t>
    </dgm:pt>
    <dgm:pt modelId="{59D0A66C-3EDA-429B-B4D9-EAAEFCEE93B3}">
      <dgm:prSet phldrT="[Texto]" custT="1"/>
      <dgm:spPr/>
      <dgm:t>
        <a:bodyPr/>
        <a:lstStyle/>
        <a:p>
          <a:r>
            <a:rPr lang="es-PE" sz="1200" dirty="0" smtClean="0"/>
            <a:t>IMPORTANCIA DEL JUEGO</a:t>
          </a:r>
          <a:endParaRPr lang="es-PE" sz="1200" dirty="0"/>
        </a:p>
      </dgm:t>
    </dgm:pt>
    <dgm:pt modelId="{995B9392-26DD-4C3D-86DC-C781620417EC}" type="parTrans" cxnId="{DA4CF014-9F13-4E53-85D9-E6202052A422}">
      <dgm:prSet/>
      <dgm:spPr/>
      <dgm:t>
        <a:bodyPr/>
        <a:lstStyle/>
        <a:p>
          <a:endParaRPr lang="es-PE"/>
        </a:p>
      </dgm:t>
    </dgm:pt>
    <dgm:pt modelId="{14ED88BF-6198-438B-9C24-174AE54C8C2D}" type="sibTrans" cxnId="{DA4CF014-9F13-4E53-85D9-E6202052A422}">
      <dgm:prSet/>
      <dgm:spPr/>
      <dgm:t>
        <a:bodyPr/>
        <a:lstStyle/>
        <a:p>
          <a:endParaRPr lang="es-PE"/>
        </a:p>
      </dgm:t>
    </dgm:pt>
    <dgm:pt modelId="{89107FCE-E08E-4F78-8A3F-912FBB923C41}">
      <dgm:prSet phldrT="[Texto]" custT="1"/>
      <dgm:spPr/>
      <dgm:t>
        <a:bodyPr/>
        <a:lstStyle/>
        <a:p>
          <a:r>
            <a:rPr lang="es-PE" sz="1200" dirty="0" smtClean="0"/>
            <a:t>DESARROLLO DEL LENGUAJE </a:t>
          </a:r>
          <a:endParaRPr lang="es-PE" sz="1200" dirty="0"/>
        </a:p>
      </dgm:t>
    </dgm:pt>
    <dgm:pt modelId="{D65532F3-1EC2-46D6-9E6B-599367C034C4}" type="parTrans" cxnId="{807B3216-CCEF-4597-9960-65DFA4506C19}">
      <dgm:prSet/>
      <dgm:spPr/>
      <dgm:t>
        <a:bodyPr/>
        <a:lstStyle/>
        <a:p>
          <a:endParaRPr lang="es-PE"/>
        </a:p>
      </dgm:t>
    </dgm:pt>
    <dgm:pt modelId="{B94AD5E8-CF60-40D4-B1E9-3CD451DED7FD}" type="sibTrans" cxnId="{807B3216-CCEF-4597-9960-65DFA4506C19}">
      <dgm:prSet/>
      <dgm:spPr/>
      <dgm:t>
        <a:bodyPr/>
        <a:lstStyle/>
        <a:p>
          <a:endParaRPr lang="es-PE"/>
        </a:p>
      </dgm:t>
    </dgm:pt>
    <dgm:pt modelId="{E7467EAF-DAB0-4ACD-9DBF-FD011C6CF8B2}">
      <dgm:prSet phldrT="[Texto]" custT="1"/>
      <dgm:spPr/>
      <dgm:t>
        <a:bodyPr/>
        <a:lstStyle/>
        <a:p>
          <a:r>
            <a:rPr lang="es-PE" sz="1200" dirty="0" smtClean="0"/>
            <a:t>DESARROLLO DE ESQUEMAS MENTALES REPRESENTACION INTERNA DEL ENTORNO</a:t>
          </a:r>
          <a:endParaRPr lang="es-PE" sz="1200" dirty="0"/>
        </a:p>
      </dgm:t>
    </dgm:pt>
    <dgm:pt modelId="{5632AE5C-4BCE-43DD-A0AD-5428E2C4FA7B}" type="parTrans" cxnId="{7553FEF3-6A97-4E01-A171-3D8CEF6DD2E6}">
      <dgm:prSet/>
      <dgm:spPr/>
      <dgm:t>
        <a:bodyPr/>
        <a:lstStyle/>
        <a:p>
          <a:endParaRPr lang="es-PE"/>
        </a:p>
      </dgm:t>
    </dgm:pt>
    <dgm:pt modelId="{D553900B-EE5B-4C33-82CA-95B1F6FBD9E1}" type="sibTrans" cxnId="{7553FEF3-6A97-4E01-A171-3D8CEF6DD2E6}">
      <dgm:prSet/>
      <dgm:spPr/>
      <dgm:t>
        <a:bodyPr/>
        <a:lstStyle/>
        <a:p>
          <a:endParaRPr lang="es-PE"/>
        </a:p>
      </dgm:t>
    </dgm:pt>
    <dgm:pt modelId="{29BCAB8B-E8ED-4ABB-8211-D1DC385A3324}">
      <dgm:prSet phldrT="[Texto]" custT="1"/>
      <dgm:spPr/>
      <dgm:t>
        <a:bodyPr/>
        <a:lstStyle/>
        <a:p>
          <a:r>
            <a:rPr lang="es-PE" sz="1200" dirty="0" smtClean="0"/>
            <a:t>FUNCION SIMBÓLICA</a:t>
          </a:r>
          <a:endParaRPr lang="es-PE" sz="1200" dirty="0"/>
        </a:p>
      </dgm:t>
    </dgm:pt>
    <dgm:pt modelId="{0D3043BA-9056-46CA-8D44-B17D69E20125}" type="parTrans" cxnId="{F7CC2869-8A17-4898-BEA2-23C5A8939EEE}">
      <dgm:prSet/>
      <dgm:spPr/>
      <dgm:t>
        <a:bodyPr/>
        <a:lstStyle/>
        <a:p>
          <a:endParaRPr lang="es-PE"/>
        </a:p>
      </dgm:t>
    </dgm:pt>
    <dgm:pt modelId="{4597B233-3C4F-44B7-ADC1-2C179CEBC208}" type="sibTrans" cxnId="{F7CC2869-8A17-4898-BEA2-23C5A8939EEE}">
      <dgm:prSet/>
      <dgm:spPr/>
      <dgm:t>
        <a:bodyPr/>
        <a:lstStyle/>
        <a:p>
          <a:endParaRPr lang="es-PE"/>
        </a:p>
      </dgm:t>
    </dgm:pt>
    <dgm:pt modelId="{FC2170A5-6B7C-41FA-B721-6E4CBC07924D}">
      <dgm:prSet phldrT="[Texto]" custT="1"/>
      <dgm:spPr/>
      <dgm:t>
        <a:bodyPr/>
        <a:lstStyle/>
        <a:p>
          <a:r>
            <a:rPr lang="es-PE" sz="1200" dirty="0" smtClean="0"/>
            <a:t>CAUSALIDAD ANIMISTA HACIA LA  FUNCION CAUSA EFECTO</a:t>
          </a:r>
          <a:endParaRPr lang="es-PE" sz="1200" dirty="0"/>
        </a:p>
      </dgm:t>
    </dgm:pt>
    <dgm:pt modelId="{FD2D5C6C-1F19-4368-A927-6BB8179C3A59}" type="parTrans" cxnId="{1A7DBE61-412A-47E7-BD44-B9C4BAE17636}">
      <dgm:prSet/>
      <dgm:spPr/>
      <dgm:t>
        <a:bodyPr/>
        <a:lstStyle/>
        <a:p>
          <a:endParaRPr lang="es-PE"/>
        </a:p>
      </dgm:t>
    </dgm:pt>
    <dgm:pt modelId="{9AA0630A-6AD8-4DDD-8DE1-9FC661A02883}" type="sibTrans" cxnId="{1A7DBE61-412A-47E7-BD44-B9C4BAE17636}">
      <dgm:prSet/>
      <dgm:spPr/>
      <dgm:t>
        <a:bodyPr/>
        <a:lstStyle/>
        <a:p>
          <a:endParaRPr lang="es-PE"/>
        </a:p>
      </dgm:t>
    </dgm:pt>
    <dgm:pt modelId="{1D4579D8-8330-4E2A-9D99-DEBA518CAA18}">
      <dgm:prSet phldrT="[Texto]" custT="1"/>
      <dgm:spPr/>
      <dgm:t>
        <a:bodyPr/>
        <a:lstStyle/>
        <a:p>
          <a:endParaRPr lang="es-PE" sz="1600" dirty="0"/>
        </a:p>
      </dgm:t>
    </dgm:pt>
    <dgm:pt modelId="{0CDCBB36-F5B5-41B2-A334-79AC0DCC47D2}" type="parTrans" cxnId="{5F4BF08F-7C5B-485A-994C-A7626D645F21}">
      <dgm:prSet/>
      <dgm:spPr/>
      <dgm:t>
        <a:bodyPr/>
        <a:lstStyle/>
        <a:p>
          <a:endParaRPr lang="es-PE"/>
        </a:p>
      </dgm:t>
    </dgm:pt>
    <dgm:pt modelId="{3FFEEEA8-5B63-40BD-BD4C-F76D74E984B8}" type="sibTrans" cxnId="{5F4BF08F-7C5B-485A-994C-A7626D645F21}">
      <dgm:prSet/>
      <dgm:spPr/>
      <dgm:t>
        <a:bodyPr/>
        <a:lstStyle/>
        <a:p>
          <a:endParaRPr lang="es-PE"/>
        </a:p>
      </dgm:t>
    </dgm:pt>
    <dgm:pt modelId="{076E4EA6-51F9-4E56-AF4E-9E37DD5FFFB4}">
      <dgm:prSet phldrT="[Texto]" custT="1"/>
      <dgm:spPr/>
      <dgm:t>
        <a:bodyPr/>
        <a:lstStyle/>
        <a:p>
          <a:r>
            <a:rPr lang="es-PE" sz="1200" dirty="0" smtClean="0"/>
            <a:t>EGOCENTRISMO</a:t>
          </a:r>
          <a:endParaRPr lang="es-PE" sz="1200" dirty="0"/>
        </a:p>
      </dgm:t>
    </dgm:pt>
    <dgm:pt modelId="{8B1640E3-D797-4ACA-BDCF-81BB035198AA}" type="parTrans" cxnId="{480A0FC0-C50A-4F80-A219-5965124B792D}">
      <dgm:prSet/>
      <dgm:spPr/>
      <dgm:t>
        <a:bodyPr/>
        <a:lstStyle/>
        <a:p>
          <a:endParaRPr lang="es-PE"/>
        </a:p>
      </dgm:t>
    </dgm:pt>
    <dgm:pt modelId="{015CDF21-29ED-4D8D-9EDB-B0D1764DAFC3}" type="sibTrans" cxnId="{480A0FC0-C50A-4F80-A219-5965124B792D}">
      <dgm:prSet/>
      <dgm:spPr/>
      <dgm:t>
        <a:bodyPr/>
        <a:lstStyle/>
        <a:p>
          <a:endParaRPr lang="es-PE"/>
        </a:p>
      </dgm:t>
    </dgm:pt>
    <dgm:pt modelId="{8EA3C64E-8429-4444-81A6-B249CAFD0A4D}">
      <dgm:prSet phldrT="[Texto]" custT="1"/>
      <dgm:spPr/>
      <dgm:t>
        <a:bodyPr/>
        <a:lstStyle/>
        <a:p>
          <a:r>
            <a:rPr lang="es-PE" sz="1400" dirty="0" smtClean="0"/>
            <a:t>PRÁCTICAS DE CRIANZA</a:t>
          </a:r>
          <a:endParaRPr lang="es-PE" sz="1400" dirty="0"/>
        </a:p>
      </dgm:t>
    </dgm:pt>
    <dgm:pt modelId="{22A71399-0D8B-4CE8-A948-5A311FEC7277}" type="parTrans" cxnId="{6A3F2B4C-B58E-4FFC-9B29-0F4BD3692962}">
      <dgm:prSet/>
      <dgm:spPr/>
      <dgm:t>
        <a:bodyPr/>
        <a:lstStyle/>
        <a:p>
          <a:endParaRPr lang="es-PE"/>
        </a:p>
      </dgm:t>
    </dgm:pt>
    <dgm:pt modelId="{F7EC587D-2648-4426-B0F9-A53CB6AAA109}" type="sibTrans" cxnId="{6A3F2B4C-B58E-4FFC-9B29-0F4BD3692962}">
      <dgm:prSet/>
      <dgm:spPr/>
      <dgm:t>
        <a:bodyPr/>
        <a:lstStyle/>
        <a:p>
          <a:endParaRPr lang="es-PE"/>
        </a:p>
      </dgm:t>
    </dgm:pt>
    <dgm:pt modelId="{78A86969-422A-47BB-8700-C98AB1F88721}">
      <dgm:prSet phldrT="[Texto]" custT="1"/>
      <dgm:spPr/>
      <dgm:t>
        <a:bodyPr/>
        <a:lstStyle/>
        <a:p>
          <a:r>
            <a:rPr lang="es-PE" sz="1400" dirty="0" smtClean="0"/>
            <a:t>HIGIENE Y NUTRICIÓN</a:t>
          </a:r>
          <a:endParaRPr lang="es-PE" sz="1400" dirty="0"/>
        </a:p>
      </dgm:t>
    </dgm:pt>
    <dgm:pt modelId="{9D441363-3F54-4D00-9020-9227C88F5D0D}" type="parTrans" cxnId="{85207CDF-10FB-4661-A8BB-2EC44DB5EAB6}">
      <dgm:prSet/>
      <dgm:spPr/>
      <dgm:t>
        <a:bodyPr/>
        <a:lstStyle/>
        <a:p>
          <a:endParaRPr lang="es-PE"/>
        </a:p>
      </dgm:t>
    </dgm:pt>
    <dgm:pt modelId="{E8CEE5FA-ABB6-41CA-A70D-FC16B21C9EC7}" type="sibTrans" cxnId="{85207CDF-10FB-4661-A8BB-2EC44DB5EAB6}">
      <dgm:prSet/>
      <dgm:spPr/>
      <dgm:t>
        <a:bodyPr/>
        <a:lstStyle/>
        <a:p>
          <a:endParaRPr lang="es-PE"/>
        </a:p>
      </dgm:t>
    </dgm:pt>
    <dgm:pt modelId="{C6886F48-11B8-4EE6-A34F-C9C6AC108C8C}">
      <dgm:prSet phldrT="[Texto]" custT="1"/>
      <dgm:spPr/>
      <dgm:t>
        <a:bodyPr/>
        <a:lstStyle/>
        <a:p>
          <a:r>
            <a:rPr lang="es-PE" sz="1400" dirty="0" smtClean="0"/>
            <a:t>INTERACCIÓN CON EL ENTORNO</a:t>
          </a:r>
          <a:endParaRPr lang="es-PE" sz="1400" dirty="0"/>
        </a:p>
      </dgm:t>
    </dgm:pt>
    <dgm:pt modelId="{1AA3E4BA-6A2F-4C43-A3B5-AE8954170891}" type="parTrans" cxnId="{188A7E73-8831-489D-81AD-01FF5504F20C}">
      <dgm:prSet/>
      <dgm:spPr/>
      <dgm:t>
        <a:bodyPr/>
        <a:lstStyle/>
        <a:p>
          <a:endParaRPr lang="es-PE"/>
        </a:p>
      </dgm:t>
    </dgm:pt>
    <dgm:pt modelId="{926FE715-3F32-4E52-90A4-D55CB7672FC0}" type="sibTrans" cxnId="{188A7E73-8831-489D-81AD-01FF5504F20C}">
      <dgm:prSet/>
      <dgm:spPr/>
      <dgm:t>
        <a:bodyPr/>
        <a:lstStyle/>
        <a:p>
          <a:endParaRPr lang="es-PE"/>
        </a:p>
      </dgm:t>
    </dgm:pt>
    <dgm:pt modelId="{A0CC042D-B810-4097-80E4-1C4A6330DD49}">
      <dgm:prSet phldrT="[Texto]" custT="1"/>
      <dgm:spPr/>
      <dgm:t>
        <a:bodyPr/>
        <a:lstStyle/>
        <a:p>
          <a:r>
            <a:rPr lang="es-PE" sz="1400" dirty="0" smtClean="0"/>
            <a:t>CONOCIMIENTO Y COMPRENSIÓN DEL MUNDO A TRAVÉS DEL JUEGO</a:t>
          </a:r>
          <a:endParaRPr lang="es-PE" sz="1400" dirty="0"/>
        </a:p>
      </dgm:t>
    </dgm:pt>
    <dgm:pt modelId="{3E6F2D1E-2AA0-439D-A3C6-16C55901683B}" type="parTrans" cxnId="{4028ACFC-FBF2-4CC2-8DEF-E58F6CDB1A7E}">
      <dgm:prSet/>
      <dgm:spPr/>
      <dgm:t>
        <a:bodyPr/>
        <a:lstStyle/>
        <a:p>
          <a:endParaRPr lang="es-PE"/>
        </a:p>
      </dgm:t>
    </dgm:pt>
    <dgm:pt modelId="{572FDADD-5C52-4BE4-A742-AD0BC9AF0E3C}" type="sibTrans" cxnId="{4028ACFC-FBF2-4CC2-8DEF-E58F6CDB1A7E}">
      <dgm:prSet/>
      <dgm:spPr/>
      <dgm:t>
        <a:bodyPr/>
        <a:lstStyle/>
        <a:p>
          <a:endParaRPr lang="es-PE"/>
        </a:p>
      </dgm:t>
    </dgm:pt>
    <dgm:pt modelId="{09FF2FA2-0AF3-4F01-9BB1-FE08FCB788F1}">
      <dgm:prSet phldrT="[Texto]" custT="1"/>
      <dgm:spPr/>
      <dgm:t>
        <a:bodyPr/>
        <a:lstStyle/>
        <a:p>
          <a:endParaRPr lang="es-PE" sz="1400" dirty="0"/>
        </a:p>
      </dgm:t>
    </dgm:pt>
    <dgm:pt modelId="{F71F15BD-8CCE-4795-91F8-5DE2624D31E4}" type="parTrans" cxnId="{37A59A95-2B5F-4D8A-B960-DD4BF47B9949}">
      <dgm:prSet/>
      <dgm:spPr/>
      <dgm:t>
        <a:bodyPr/>
        <a:lstStyle/>
        <a:p>
          <a:endParaRPr lang="es-PE"/>
        </a:p>
      </dgm:t>
    </dgm:pt>
    <dgm:pt modelId="{08E87A58-9B84-49B0-9F34-F9401ABFDEF0}" type="sibTrans" cxnId="{37A59A95-2B5F-4D8A-B960-DD4BF47B9949}">
      <dgm:prSet/>
      <dgm:spPr/>
      <dgm:t>
        <a:bodyPr/>
        <a:lstStyle/>
        <a:p>
          <a:endParaRPr lang="es-PE"/>
        </a:p>
      </dgm:t>
    </dgm:pt>
    <dgm:pt modelId="{25D1E1E8-2E27-4665-A463-F9BD9652B4D1}">
      <dgm:prSet phldrT="[Texto]" custT="1"/>
      <dgm:spPr/>
      <dgm:t>
        <a:bodyPr/>
        <a:lstStyle/>
        <a:p>
          <a:r>
            <a:rPr lang="es-PE" sz="1400" dirty="0" smtClean="0"/>
            <a:t>INTERACCION ENTRE PARES </a:t>
          </a:r>
          <a:endParaRPr lang="es-PE" sz="1400" dirty="0"/>
        </a:p>
      </dgm:t>
    </dgm:pt>
    <dgm:pt modelId="{C2874C94-1514-43A3-A860-844EE5DB155E}" type="parTrans" cxnId="{6599D91C-A79D-4989-AFB3-43B2962088C2}">
      <dgm:prSet/>
      <dgm:spPr/>
      <dgm:t>
        <a:bodyPr/>
        <a:lstStyle/>
        <a:p>
          <a:endParaRPr lang="es-PE"/>
        </a:p>
      </dgm:t>
    </dgm:pt>
    <dgm:pt modelId="{1E5A78AD-EB48-4397-A15F-FA031EBC4AA0}" type="sibTrans" cxnId="{6599D91C-A79D-4989-AFB3-43B2962088C2}">
      <dgm:prSet/>
      <dgm:spPr/>
      <dgm:t>
        <a:bodyPr/>
        <a:lstStyle/>
        <a:p>
          <a:endParaRPr lang="es-PE"/>
        </a:p>
      </dgm:t>
    </dgm:pt>
    <dgm:pt modelId="{61F6E20A-C0F3-4D3A-9EF8-A294FD56CD63}" type="pres">
      <dgm:prSet presAssocID="{ADCCA5BE-509F-4238-8072-7EC4FB9ED8B4}" presName="composite" presStyleCnt="0">
        <dgm:presLayoutVars>
          <dgm:chMax val="5"/>
          <dgm:dir/>
          <dgm:animLvl val="ctr"/>
          <dgm:resizeHandles val="exact"/>
        </dgm:presLayoutVars>
      </dgm:prSet>
      <dgm:spPr/>
      <dgm:t>
        <a:bodyPr/>
        <a:lstStyle/>
        <a:p>
          <a:endParaRPr lang="es-PE"/>
        </a:p>
      </dgm:t>
    </dgm:pt>
    <dgm:pt modelId="{FD3A744D-E6DE-4123-9ADA-0C01572EE6F9}" type="pres">
      <dgm:prSet presAssocID="{ADCCA5BE-509F-4238-8072-7EC4FB9ED8B4}" presName="cycle" presStyleCnt="0"/>
      <dgm:spPr/>
    </dgm:pt>
    <dgm:pt modelId="{1793865C-3FDB-4BB9-BD43-2138500445A2}" type="pres">
      <dgm:prSet presAssocID="{ADCCA5BE-509F-4238-8072-7EC4FB9ED8B4}" presName="centerShape" presStyleCnt="0"/>
      <dgm:spPr/>
    </dgm:pt>
    <dgm:pt modelId="{DF183DE4-3832-4C68-905C-281A9CABD4E0}" type="pres">
      <dgm:prSet presAssocID="{ADCCA5BE-509F-4238-8072-7EC4FB9ED8B4}" presName="connSite" presStyleLbl="node1" presStyleIdx="0" presStyleCnt="4"/>
      <dgm:spPr/>
    </dgm:pt>
    <dgm:pt modelId="{443B5ECA-0436-4A80-A2B2-A16A700C682F}" type="pres">
      <dgm:prSet presAssocID="{ADCCA5BE-509F-4238-8072-7EC4FB9ED8B4}" presName="visible" presStyleLbl="node1" presStyleIdx="0" presStyleCnt="4" custScaleX="78174" custScaleY="91603"/>
      <dgm:spPr>
        <a:blipFill rotWithShape="1">
          <a:blip xmlns:r="http://schemas.openxmlformats.org/officeDocument/2006/relationships" r:embed="rId1"/>
          <a:stretch>
            <a:fillRect/>
          </a:stretch>
        </a:blipFill>
      </dgm:spPr>
    </dgm:pt>
    <dgm:pt modelId="{A94DDC0D-D7E0-4703-BFB2-FDD7F9379D59}" type="pres">
      <dgm:prSet presAssocID="{522536A8-7033-4F38-B71C-01B66A7D05C1}" presName="Name25" presStyleLbl="parChTrans1D1" presStyleIdx="0" presStyleCnt="3"/>
      <dgm:spPr/>
      <dgm:t>
        <a:bodyPr/>
        <a:lstStyle/>
        <a:p>
          <a:endParaRPr lang="es-PE"/>
        </a:p>
      </dgm:t>
    </dgm:pt>
    <dgm:pt modelId="{05A36A39-B798-4B98-8810-6B314620031D}" type="pres">
      <dgm:prSet presAssocID="{D4BD5C24-CDFF-401E-B030-10A027A10C8F}" presName="node" presStyleCnt="0"/>
      <dgm:spPr/>
    </dgm:pt>
    <dgm:pt modelId="{17DC9E3E-7226-4FCA-8440-85FF44D866D6}" type="pres">
      <dgm:prSet presAssocID="{D4BD5C24-CDFF-401E-B030-10A027A10C8F}" presName="parentNode" presStyleLbl="node1" presStyleIdx="1" presStyleCnt="4" custScaleX="102385" custScaleY="83961">
        <dgm:presLayoutVars>
          <dgm:chMax val="1"/>
          <dgm:bulletEnabled val="1"/>
        </dgm:presLayoutVars>
      </dgm:prSet>
      <dgm:spPr/>
      <dgm:t>
        <a:bodyPr/>
        <a:lstStyle/>
        <a:p>
          <a:endParaRPr lang="es-PE"/>
        </a:p>
      </dgm:t>
    </dgm:pt>
    <dgm:pt modelId="{A739CDAE-96AA-4026-B285-97E7DC3895C3}" type="pres">
      <dgm:prSet presAssocID="{D4BD5C24-CDFF-401E-B030-10A027A10C8F}" presName="childNode" presStyleLbl="revTx" presStyleIdx="0" presStyleCnt="3">
        <dgm:presLayoutVars>
          <dgm:bulletEnabled val="1"/>
        </dgm:presLayoutVars>
      </dgm:prSet>
      <dgm:spPr/>
      <dgm:t>
        <a:bodyPr/>
        <a:lstStyle/>
        <a:p>
          <a:endParaRPr lang="es-PE"/>
        </a:p>
      </dgm:t>
    </dgm:pt>
    <dgm:pt modelId="{F0E4CA36-D2AA-4F5D-93AE-34C51E6D5864}" type="pres">
      <dgm:prSet presAssocID="{8ABD54C7-F6AA-4614-B9E4-CCAD40ADBA7E}" presName="Name25" presStyleLbl="parChTrans1D1" presStyleIdx="1" presStyleCnt="3"/>
      <dgm:spPr/>
      <dgm:t>
        <a:bodyPr/>
        <a:lstStyle/>
        <a:p>
          <a:endParaRPr lang="es-PE"/>
        </a:p>
      </dgm:t>
    </dgm:pt>
    <dgm:pt modelId="{3CD161E1-6AB9-4F66-9B10-6E5E411695C7}" type="pres">
      <dgm:prSet presAssocID="{E2EE706E-150D-4F45-AA9B-1FFB587D6467}" presName="node" presStyleCnt="0"/>
      <dgm:spPr/>
    </dgm:pt>
    <dgm:pt modelId="{47975439-7157-4D82-8F2A-B34D0573585D}" type="pres">
      <dgm:prSet presAssocID="{E2EE706E-150D-4F45-AA9B-1FFB587D6467}" presName="parentNode" presStyleLbl="node1" presStyleIdx="2" presStyleCnt="4" custScaleX="112132" custScaleY="77769" custLinFactNeighborX="-21254" custLinFactNeighborY="-1028">
        <dgm:presLayoutVars>
          <dgm:chMax val="1"/>
          <dgm:bulletEnabled val="1"/>
        </dgm:presLayoutVars>
      </dgm:prSet>
      <dgm:spPr/>
      <dgm:t>
        <a:bodyPr/>
        <a:lstStyle/>
        <a:p>
          <a:endParaRPr lang="es-PE"/>
        </a:p>
      </dgm:t>
    </dgm:pt>
    <dgm:pt modelId="{28B73D25-CD17-4259-BCD8-262B8FD5A7BC}" type="pres">
      <dgm:prSet presAssocID="{E2EE706E-150D-4F45-AA9B-1FFB587D6467}" presName="childNode" presStyleLbl="revTx" presStyleIdx="1" presStyleCnt="3">
        <dgm:presLayoutVars>
          <dgm:bulletEnabled val="1"/>
        </dgm:presLayoutVars>
      </dgm:prSet>
      <dgm:spPr/>
      <dgm:t>
        <a:bodyPr/>
        <a:lstStyle/>
        <a:p>
          <a:endParaRPr lang="es-PE"/>
        </a:p>
      </dgm:t>
    </dgm:pt>
    <dgm:pt modelId="{3C3E8C1E-284C-4580-A01B-F7B29D2B6A61}" type="pres">
      <dgm:prSet presAssocID="{788256FD-9FCA-479A-8155-60303DC8E44A}" presName="Name25" presStyleLbl="parChTrans1D1" presStyleIdx="2" presStyleCnt="3"/>
      <dgm:spPr/>
      <dgm:t>
        <a:bodyPr/>
        <a:lstStyle/>
        <a:p>
          <a:endParaRPr lang="es-PE"/>
        </a:p>
      </dgm:t>
    </dgm:pt>
    <dgm:pt modelId="{1DCD890D-F747-4509-BEB5-E5204D8C0194}" type="pres">
      <dgm:prSet presAssocID="{40E8D99D-42B6-41EE-8087-C7198A46A70A}" presName="node" presStyleCnt="0"/>
      <dgm:spPr/>
    </dgm:pt>
    <dgm:pt modelId="{4110985F-C74E-403C-A338-9DC9EEEE6908}" type="pres">
      <dgm:prSet presAssocID="{40E8D99D-42B6-41EE-8087-C7198A46A70A}" presName="parentNode" presStyleLbl="node1" presStyleIdx="3" presStyleCnt="4" custScaleX="107520" custScaleY="78356">
        <dgm:presLayoutVars>
          <dgm:chMax val="1"/>
          <dgm:bulletEnabled val="1"/>
        </dgm:presLayoutVars>
      </dgm:prSet>
      <dgm:spPr/>
      <dgm:t>
        <a:bodyPr/>
        <a:lstStyle/>
        <a:p>
          <a:endParaRPr lang="es-PE"/>
        </a:p>
      </dgm:t>
    </dgm:pt>
    <dgm:pt modelId="{1ECDFA60-DC3A-41D4-890F-74C0889990DF}" type="pres">
      <dgm:prSet presAssocID="{40E8D99D-42B6-41EE-8087-C7198A46A70A}" presName="childNode" presStyleLbl="revTx" presStyleIdx="2" presStyleCnt="3">
        <dgm:presLayoutVars>
          <dgm:bulletEnabled val="1"/>
        </dgm:presLayoutVars>
      </dgm:prSet>
      <dgm:spPr/>
      <dgm:t>
        <a:bodyPr/>
        <a:lstStyle/>
        <a:p>
          <a:endParaRPr lang="es-PE"/>
        </a:p>
      </dgm:t>
    </dgm:pt>
  </dgm:ptLst>
  <dgm:cxnLst>
    <dgm:cxn modelId="{85207CDF-10FB-4661-A8BB-2EC44DB5EAB6}" srcId="{40E8D99D-42B6-41EE-8087-C7198A46A70A}" destId="{78A86969-422A-47BB-8700-C98AB1F88721}" srcOrd="2" destOrd="0" parTransId="{9D441363-3F54-4D00-9020-9227C88F5D0D}" sibTransId="{E8CEE5FA-ABB6-41CA-A70D-FC16B21C9EC7}"/>
    <dgm:cxn modelId="{D0EE784B-2B71-43C2-A933-EB7623064189}" type="presOf" srcId="{89107FCE-E08E-4F78-8A3F-912FBB923C41}" destId="{28B73D25-CD17-4259-BCD8-262B8FD5A7BC}" srcOrd="0" destOrd="6" presId="urn:microsoft.com/office/officeart/2005/8/layout/radial2"/>
    <dgm:cxn modelId="{B5AAB8BC-8871-4182-A4FD-244A8A45946B}" srcId="{ADCCA5BE-509F-4238-8072-7EC4FB9ED8B4}" destId="{D4BD5C24-CDFF-401E-B030-10A027A10C8F}" srcOrd="0" destOrd="0" parTransId="{522536A8-7033-4F38-B71C-01B66A7D05C1}" sibTransId="{BBA2F128-03EA-4654-B4A8-AB2372339B89}"/>
    <dgm:cxn modelId="{5F4BF08F-7C5B-485A-994C-A7626D645F21}" srcId="{E2EE706E-150D-4F45-AA9B-1FFB587D6467}" destId="{1D4579D8-8330-4E2A-9D99-DEBA518CAA18}" srcOrd="11" destOrd="0" parTransId="{0CDCBB36-F5B5-41B2-A334-79AC0DCC47D2}" sibTransId="{3FFEEEA8-5B63-40BD-BD4C-F76D74E984B8}"/>
    <dgm:cxn modelId="{D9A0D2B4-A63B-41BC-8307-345E4B2FEFBF}" type="presOf" srcId="{9602EE8A-EDFB-4AB2-9484-DF86B88B3A4E}" destId="{28B73D25-CD17-4259-BCD8-262B8FD5A7BC}" srcOrd="0" destOrd="4" presId="urn:microsoft.com/office/officeart/2005/8/layout/radial2"/>
    <dgm:cxn modelId="{0BA611F0-BF53-4D4C-8D9A-0F4D3AE5C44B}" type="presOf" srcId="{4B254D4C-9BBC-4132-8535-B380DB938C6D}" destId="{28B73D25-CD17-4259-BCD8-262B8FD5A7BC}" srcOrd="0" destOrd="0" presId="urn:microsoft.com/office/officeart/2005/8/layout/radial2"/>
    <dgm:cxn modelId="{47A42DA7-C990-4B27-B05E-0BE8AEB184B2}" type="presOf" srcId="{9AD9CE4D-EC9A-4AB6-9A0C-C59DF4439FA1}" destId="{1ECDFA60-DC3A-41D4-890F-74C0889990DF}" srcOrd="0" destOrd="0" presId="urn:microsoft.com/office/officeart/2005/8/layout/radial2"/>
    <dgm:cxn modelId="{FA36EC9B-3D56-4C87-9EF7-099180AC1604}" type="presOf" srcId="{25D1E1E8-2E27-4665-A463-F9BD9652B4D1}" destId="{A739CDAE-96AA-4026-B285-97E7DC3895C3}" srcOrd="0" destOrd="1" presId="urn:microsoft.com/office/officeart/2005/8/layout/radial2"/>
    <dgm:cxn modelId="{480A0FC0-C50A-4F80-A219-5965124B792D}" srcId="{E2EE706E-150D-4F45-AA9B-1FFB587D6467}" destId="{076E4EA6-51F9-4E56-AF4E-9E37DD5FFFB4}" srcOrd="10" destOrd="0" parTransId="{8B1640E3-D797-4ACA-BDCF-81BB035198AA}" sibTransId="{015CDF21-29ED-4D8D-9EDB-B0D1764DAFC3}"/>
    <dgm:cxn modelId="{767A9059-698C-4284-BF75-B7B8AAF15F77}" type="presOf" srcId="{09FF2FA2-0AF3-4F01-9BB1-FE08FCB788F1}" destId="{1ECDFA60-DC3A-41D4-890F-74C0889990DF}" srcOrd="0" destOrd="5" presId="urn:microsoft.com/office/officeart/2005/8/layout/radial2"/>
    <dgm:cxn modelId="{0563006C-6D6F-44EB-B4F0-D1082A6102D9}" srcId="{D4BD5C24-CDFF-401E-B030-10A027A10C8F}" destId="{1EF49A5A-ED4F-4EB3-8F9F-39CE94D886DE}" srcOrd="5" destOrd="0" parTransId="{B52E37F8-19CA-4463-BD84-9E5457D6C188}" sibTransId="{7ECFFBA4-CC51-4A81-92AC-6993B735403D}"/>
    <dgm:cxn modelId="{CA4AAE5D-033C-436C-801E-BB70582929B5}" srcId="{D4BD5C24-CDFF-401E-B030-10A027A10C8F}" destId="{22751C80-5C3F-46A7-BD5E-76F7E03C7DBC}" srcOrd="4" destOrd="0" parTransId="{023B102A-6E52-4507-AD6F-F867790C6D7A}" sibTransId="{7D515EE9-F502-4237-819F-FB31147AB79D}"/>
    <dgm:cxn modelId="{EBEFF4B2-64AD-4684-94E8-1F98E63829B5}" type="presOf" srcId="{D4BD5C24-CDFF-401E-B030-10A027A10C8F}" destId="{17DC9E3E-7226-4FCA-8440-85FF44D866D6}" srcOrd="0" destOrd="0" presId="urn:microsoft.com/office/officeart/2005/8/layout/radial2"/>
    <dgm:cxn modelId="{807B3216-CCEF-4597-9960-65DFA4506C19}" srcId="{E2EE706E-150D-4F45-AA9B-1FFB587D6467}" destId="{89107FCE-E08E-4F78-8A3F-912FBB923C41}" srcOrd="6" destOrd="0" parTransId="{D65532F3-1EC2-46D6-9E6B-599367C034C4}" sibTransId="{B94AD5E8-CF60-40D4-B1E9-3CD451DED7FD}"/>
    <dgm:cxn modelId="{92C4771C-CF0C-40B1-8797-D3F9AB865530}" type="presOf" srcId="{C6886F48-11B8-4EE6-A34F-C9C6AC108C8C}" destId="{1ECDFA60-DC3A-41D4-890F-74C0889990DF}" srcOrd="0" destOrd="3" presId="urn:microsoft.com/office/officeart/2005/8/layout/radial2"/>
    <dgm:cxn modelId="{F09E7E93-E2C5-4403-B1D9-08920CFCE740}" srcId="{D4BD5C24-CDFF-401E-B030-10A027A10C8F}" destId="{072FC4EB-1635-4C95-BDB9-5088EE945DCF}" srcOrd="3" destOrd="0" parTransId="{EF8F4421-5A41-416B-ACCF-C721242FDD10}" sibTransId="{A55994D8-07A6-4007-8D71-74F37DD19C84}"/>
    <dgm:cxn modelId="{6599D91C-A79D-4989-AFB3-43B2962088C2}" srcId="{D4BD5C24-CDFF-401E-B030-10A027A10C8F}" destId="{25D1E1E8-2E27-4665-A463-F9BD9652B4D1}" srcOrd="1" destOrd="0" parTransId="{C2874C94-1514-43A3-A860-844EE5DB155E}" sibTransId="{1E5A78AD-EB48-4397-A15F-FA031EBC4AA0}"/>
    <dgm:cxn modelId="{1550D584-CFD2-428A-A2F3-8F83DA2E7CC2}" type="presOf" srcId="{78A86969-422A-47BB-8700-C98AB1F88721}" destId="{1ECDFA60-DC3A-41D4-890F-74C0889990DF}" srcOrd="0" destOrd="2" presId="urn:microsoft.com/office/officeart/2005/8/layout/radial2"/>
    <dgm:cxn modelId="{F7CC2869-8A17-4898-BEA2-23C5A8939EEE}" srcId="{E2EE706E-150D-4F45-AA9B-1FFB587D6467}" destId="{29BCAB8B-E8ED-4ABB-8211-D1DC385A3324}" srcOrd="8" destOrd="0" parTransId="{0D3043BA-9056-46CA-8D44-B17D69E20125}" sibTransId="{4597B233-3C4F-44B7-ADC1-2C179CEBC208}"/>
    <dgm:cxn modelId="{7553FEF3-6A97-4E01-A171-3D8CEF6DD2E6}" srcId="{E2EE706E-150D-4F45-AA9B-1FFB587D6467}" destId="{E7467EAF-DAB0-4ACD-9DBF-FD011C6CF8B2}" srcOrd="7" destOrd="0" parTransId="{5632AE5C-4BCE-43DD-A0AD-5428E2C4FA7B}" sibTransId="{D553900B-EE5B-4C33-82CA-95B1F6FBD9E1}"/>
    <dgm:cxn modelId="{34E373AA-4F39-4D51-97C4-C03D027CF3D0}" srcId="{E2EE706E-150D-4F45-AA9B-1FFB587D6467}" destId="{4CDC61B0-9699-42E8-B6CA-7A040EEEB3E8}" srcOrd="1" destOrd="0" parTransId="{7B068D04-EE48-48D2-9CA3-174F11B0DF88}" sibTransId="{41C76401-B8B4-4F5D-9A90-C02E4BEF3719}"/>
    <dgm:cxn modelId="{1CE913EE-66A3-4682-AF4C-2D0FFDB8EE01}" srcId="{D4BD5C24-CDFF-401E-B030-10A027A10C8F}" destId="{0FD70FE9-E378-4836-A8CF-FE67C31BF8E0}" srcOrd="2" destOrd="0" parTransId="{FF80C64F-384C-41C7-BFEC-F751D7163322}" sibTransId="{7B416CF2-7740-4098-90AF-28D952329FAC}"/>
    <dgm:cxn modelId="{8CF949EC-BEF4-4DEE-8A1E-7D08C491548C}" type="presOf" srcId="{22751C80-5C3F-46A7-BD5E-76F7E03C7DBC}" destId="{A739CDAE-96AA-4026-B285-97E7DC3895C3}" srcOrd="0" destOrd="4" presId="urn:microsoft.com/office/officeart/2005/8/layout/radial2"/>
    <dgm:cxn modelId="{0FD6ABE7-BA2D-48CA-92BF-CBA0F0E6240F}" type="presOf" srcId="{788256FD-9FCA-479A-8155-60303DC8E44A}" destId="{3C3E8C1E-284C-4580-A01B-F7B29D2B6A61}" srcOrd="0" destOrd="0" presId="urn:microsoft.com/office/officeart/2005/8/layout/radial2"/>
    <dgm:cxn modelId="{188A7E73-8831-489D-81AD-01FF5504F20C}" srcId="{40E8D99D-42B6-41EE-8087-C7198A46A70A}" destId="{C6886F48-11B8-4EE6-A34F-C9C6AC108C8C}" srcOrd="3" destOrd="0" parTransId="{1AA3E4BA-6A2F-4C43-A3B5-AE8954170891}" sibTransId="{926FE715-3F32-4E52-90A4-D55CB7672FC0}"/>
    <dgm:cxn modelId="{5F1BA1E1-B146-492D-92B3-B91318C2EE37}" type="presOf" srcId="{28C29FF9-8220-4306-9869-EE628E7CC4F6}" destId="{28B73D25-CD17-4259-BCD8-262B8FD5A7BC}" srcOrd="0" destOrd="2" presId="urn:microsoft.com/office/officeart/2005/8/layout/radial2"/>
    <dgm:cxn modelId="{C722E305-94F8-4A87-976F-AFB93859722D}" srcId="{40E8D99D-42B6-41EE-8087-C7198A46A70A}" destId="{9AD9CE4D-EC9A-4AB6-9A0C-C59DF4439FA1}" srcOrd="0" destOrd="0" parTransId="{2A35F56C-1FEF-4DAB-BF66-8085ADBEE26E}" sibTransId="{69F28A29-619C-4BA2-95E8-0CF2ADDF4CB6}"/>
    <dgm:cxn modelId="{DC899781-8A76-41D3-8FFD-4ED16D956183}" type="presOf" srcId="{40E8D99D-42B6-41EE-8087-C7198A46A70A}" destId="{4110985F-C74E-403C-A338-9DC9EEEE6908}" srcOrd="0" destOrd="0" presId="urn:microsoft.com/office/officeart/2005/8/layout/radial2"/>
    <dgm:cxn modelId="{83489BC4-0C13-42FD-A9AC-5168F6EFA085}" type="presOf" srcId="{E2EE706E-150D-4F45-AA9B-1FFB587D6467}" destId="{47975439-7157-4D82-8F2A-B34D0573585D}" srcOrd="0" destOrd="0" presId="urn:microsoft.com/office/officeart/2005/8/layout/radial2"/>
    <dgm:cxn modelId="{77A4B9F6-37DD-4712-8485-A3BD1D600B09}" srcId="{E2EE706E-150D-4F45-AA9B-1FFB587D6467}" destId="{4B254D4C-9BBC-4132-8535-B380DB938C6D}" srcOrd="0" destOrd="0" parTransId="{1BED222B-BC6B-4E97-933D-6B67A7B46C62}" sibTransId="{7E20258B-6992-4112-9BAB-C948C71C5C96}"/>
    <dgm:cxn modelId="{1027BDC4-1883-49FC-B8E5-1DF993C50322}" srcId="{E2EE706E-150D-4F45-AA9B-1FFB587D6467}" destId="{28C29FF9-8220-4306-9869-EE628E7CC4F6}" srcOrd="2" destOrd="0" parTransId="{88046C73-DBA7-481A-9CC4-0C3A5FD6A004}" sibTransId="{C111A2EA-F43E-4B47-B645-BD8F6E5385B9}"/>
    <dgm:cxn modelId="{C6F0C07F-FC50-4AC4-A039-4B9699970EA1}" type="presOf" srcId="{B96D50B4-21E4-4844-90AA-35C9B2306329}" destId="{28B73D25-CD17-4259-BCD8-262B8FD5A7BC}" srcOrd="0" destOrd="3" presId="urn:microsoft.com/office/officeart/2005/8/layout/radial2"/>
    <dgm:cxn modelId="{D519048D-EB99-4412-AAB3-FD9E5CA7D592}" type="presOf" srcId="{29BCAB8B-E8ED-4ABB-8211-D1DC385A3324}" destId="{28B73D25-CD17-4259-BCD8-262B8FD5A7BC}" srcOrd="0" destOrd="8" presId="urn:microsoft.com/office/officeart/2005/8/layout/radial2"/>
    <dgm:cxn modelId="{4028ACFC-FBF2-4CC2-8DEF-E58F6CDB1A7E}" srcId="{40E8D99D-42B6-41EE-8087-C7198A46A70A}" destId="{A0CC042D-B810-4097-80E4-1C4A6330DD49}" srcOrd="4" destOrd="0" parTransId="{3E6F2D1E-2AA0-439D-A3C6-16C55901683B}" sibTransId="{572FDADD-5C52-4BE4-A742-AD0BC9AF0E3C}"/>
    <dgm:cxn modelId="{37A59A95-2B5F-4D8A-B960-DD4BF47B9949}" srcId="{40E8D99D-42B6-41EE-8087-C7198A46A70A}" destId="{09FF2FA2-0AF3-4F01-9BB1-FE08FCB788F1}" srcOrd="5" destOrd="0" parTransId="{F71F15BD-8CCE-4795-91F8-5DE2624D31E4}" sibTransId="{08E87A58-9B84-49B0-9F34-F9401ABFDEF0}"/>
    <dgm:cxn modelId="{E52880C0-F88D-49B6-8724-C58B8AE94E88}" type="presOf" srcId="{59D0A66C-3EDA-429B-B4D9-EAAEFCEE93B3}" destId="{28B73D25-CD17-4259-BCD8-262B8FD5A7BC}" srcOrd="0" destOrd="5" presId="urn:microsoft.com/office/officeart/2005/8/layout/radial2"/>
    <dgm:cxn modelId="{5B9E107C-59B9-4050-9FC8-04D4BFE251AE}" type="presOf" srcId="{ADCCA5BE-509F-4238-8072-7EC4FB9ED8B4}" destId="{61F6E20A-C0F3-4D3A-9EF8-A294FD56CD63}" srcOrd="0" destOrd="0" presId="urn:microsoft.com/office/officeart/2005/8/layout/radial2"/>
    <dgm:cxn modelId="{7FD471DC-9D22-4B3C-9AAC-B1DDBBD156DE}" type="presOf" srcId="{4CDC61B0-9699-42E8-B6CA-7A040EEEB3E8}" destId="{28B73D25-CD17-4259-BCD8-262B8FD5A7BC}" srcOrd="0" destOrd="1" presId="urn:microsoft.com/office/officeart/2005/8/layout/radial2"/>
    <dgm:cxn modelId="{0DB8890D-F433-42A4-8233-837468AAAFF3}" type="presOf" srcId="{072FC4EB-1635-4C95-BDB9-5088EE945DCF}" destId="{A739CDAE-96AA-4026-B285-97E7DC3895C3}" srcOrd="0" destOrd="3" presId="urn:microsoft.com/office/officeart/2005/8/layout/radial2"/>
    <dgm:cxn modelId="{9AC95375-F166-49C6-8805-8DF35CAD1630}" srcId="{ADCCA5BE-509F-4238-8072-7EC4FB9ED8B4}" destId="{40E8D99D-42B6-41EE-8087-C7198A46A70A}" srcOrd="2" destOrd="0" parTransId="{788256FD-9FCA-479A-8155-60303DC8E44A}" sibTransId="{FEFC6BBA-4613-4763-BC06-A3DE0F271960}"/>
    <dgm:cxn modelId="{D1184BB5-64BA-4674-8272-D95762A0A215}" type="presOf" srcId="{1D4579D8-8330-4E2A-9D99-DEBA518CAA18}" destId="{28B73D25-CD17-4259-BCD8-262B8FD5A7BC}" srcOrd="0" destOrd="11" presId="urn:microsoft.com/office/officeart/2005/8/layout/radial2"/>
    <dgm:cxn modelId="{3D4101B4-09F5-4F5E-9ADC-54D9CE787CCE}" type="presOf" srcId="{076E4EA6-51F9-4E56-AF4E-9E37DD5FFFB4}" destId="{28B73D25-CD17-4259-BCD8-262B8FD5A7BC}" srcOrd="0" destOrd="10" presId="urn:microsoft.com/office/officeart/2005/8/layout/radial2"/>
    <dgm:cxn modelId="{00530A37-8A04-4AC4-ADBA-2BAF2D969140}" type="presOf" srcId="{1EF49A5A-ED4F-4EB3-8F9F-39CE94D886DE}" destId="{A739CDAE-96AA-4026-B285-97E7DC3895C3}" srcOrd="0" destOrd="5" presId="urn:microsoft.com/office/officeart/2005/8/layout/radial2"/>
    <dgm:cxn modelId="{97ACBD61-B911-4C1B-8626-06395FC07349}" type="presOf" srcId="{0FD70FE9-E378-4836-A8CF-FE67C31BF8E0}" destId="{A739CDAE-96AA-4026-B285-97E7DC3895C3}" srcOrd="0" destOrd="2" presId="urn:microsoft.com/office/officeart/2005/8/layout/radial2"/>
    <dgm:cxn modelId="{6A3F2B4C-B58E-4FFC-9B29-0F4BD3692962}" srcId="{40E8D99D-42B6-41EE-8087-C7198A46A70A}" destId="{8EA3C64E-8429-4444-81A6-B249CAFD0A4D}" srcOrd="1" destOrd="0" parTransId="{22A71399-0D8B-4CE8-A948-5A311FEC7277}" sibTransId="{F7EC587D-2648-4426-B0F9-A53CB6AAA109}"/>
    <dgm:cxn modelId="{B789AD73-61DA-4830-AD0D-72C4507EE5D4}" srcId="{D4BD5C24-CDFF-401E-B030-10A027A10C8F}" destId="{6D5401E8-8F0D-41B7-875B-2BDA9B5EC088}" srcOrd="0" destOrd="0" parTransId="{069E8022-70B2-4621-9B80-6F4022E65E9B}" sibTransId="{E9FCBC6E-B300-46A6-8A23-69ED9EF49989}"/>
    <dgm:cxn modelId="{A460BBF9-2695-41C2-B484-012349D7FBAC}" type="presOf" srcId="{8ABD54C7-F6AA-4614-B9E4-CCAD40ADBA7E}" destId="{F0E4CA36-D2AA-4F5D-93AE-34C51E6D5864}" srcOrd="0" destOrd="0" presId="urn:microsoft.com/office/officeart/2005/8/layout/radial2"/>
    <dgm:cxn modelId="{3A5D99BA-36A9-4868-8FBC-68D9F2B2C51A}" type="presOf" srcId="{FC2170A5-6B7C-41FA-B721-6E4CBC07924D}" destId="{28B73D25-CD17-4259-BCD8-262B8FD5A7BC}" srcOrd="0" destOrd="9" presId="urn:microsoft.com/office/officeart/2005/8/layout/radial2"/>
    <dgm:cxn modelId="{25FA5480-FB21-476C-BDDB-0817886741B7}" type="presOf" srcId="{522536A8-7033-4F38-B71C-01B66A7D05C1}" destId="{A94DDC0D-D7E0-4703-BFB2-FDD7F9379D59}" srcOrd="0" destOrd="0" presId="urn:microsoft.com/office/officeart/2005/8/layout/radial2"/>
    <dgm:cxn modelId="{CFFD3354-0123-4332-8D1B-17E453FD4939}" srcId="{E2EE706E-150D-4F45-AA9B-1FFB587D6467}" destId="{9602EE8A-EDFB-4AB2-9484-DF86B88B3A4E}" srcOrd="4" destOrd="0" parTransId="{EC76F64C-9AA5-487D-9F1B-83D6ACE35F8B}" sibTransId="{835936FD-9CC0-40C6-8A4C-E51FC46410FD}"/>
    <dgm:cxn modelId="{F6E3AA4A-AF46-48B7-A893-05483E2ED0F4}" type="presOf" srcId="{8EA3C64E-8429-4444-81A6-B249CAFD0A4D}" destId="{1ECDFA60-DC3A-41D4-890F-74C0889990DF}" srcOrd="0" destOrd="1" presId="urn:microsoft.com/office/officeart/2005/8/layout/radial2"/>
    <dgm:cxn modelId="{50581F08-2314-4DB6-A1D6-6EBADBC0FA16}" srcId="{ADCCA5BE-509F-4238-8072-7EC4FB9ED8B4}" destId="{E2EE706E-150D-4F45-AA9B-1FFB587D6467}" srcOrd="1" destOrd="0" parTransId="{8ABD54C7-F6AA-4614-B9E4-CCAD40ADBA7E}" sibTransId="{3F059094-E1DB-4596-95B5-AFE49E214584}"/>
    <dgm:cxn modelId="{550BFE63-779A-4BD9-93F9-B360D6EFC357}" type="presOf" srcId="{6D5401E8-8F0D-41B7-875B-2BDA9B5EC088}" destId="{A739CDAE-96AA-4026-B285-97E7DC3895C3}" srcOrd="0" destOrd="0" presId="urn:microsoft.com/office/officeart/2005/8/layout/radial2"/>
    <dgm:cxn modelId="{1A7DBE61-412A-47E7-BD44-B9C4BAE17636}" srcId="{E2EE706E-150D-4F45-AA9B-1FFB587D6467}" destId="{FC2170A5-6B7C-41FA-B721-6E4CBC07924D}" srcOrd="9" destOrd="0" parTransId="{FD2D5C6C-1F19-4368-A927-6BB8179C3A59}" sibTransId="{9AA0630A-6AD8-4DDD-8DE1-9FC661A02883}"/>
    <dgm:cxn modelId="{B5C9E425-1444-4BE6-AD2C-B9B3B0822C5F}" type="presOf" srcId="{A0CC042D-B810-4097-80E4-1C4A6330DD49}" destId="{1ECDFA60-DC3A-41D4-890F-74C0889990DF}" srcOrd="0" destOrd="4" presId="urn:microsoft.com/office/officeart/2005/8/layout/radial2"/>
    <dgm:cxn modelId="{DA4CF014-9F13-4E53-85D9-E6202052A422}" srcId="{E2EE706E-150D-4F45-AA9B-1FFB587D6467}" destId="{59D0A66C-3EDA-429B-B4D9-EAAEFCEE93B3}" srcOrd="5" destOrd="0" parTransId="{995B9392-26DD-4C3D-86DC-C781620417EC}" sibTransId="{14ED88BF-6198-438B-9C24-174AE54C8C2D}"/>
    <dgm:cxn modelId="{9ADB2F54-6415-4AE2-AD09-ACCEDA7CC073}" srcId="{E2EE706E-150D-4F45-AA9B-1FFB587D6467}" destId="{B96D50B4-21E4-4844-90AA-35C9B2306329}" srcOrd="3" destOrd="0" parTransId="{3D7FACEC-F7DB-4AD1-B3D0-1DE3DEF757A3}" sibTransId="{8604D653-6549-44D6-A3B4-E09E18F39959}"/>
    <dgm:cxn modelId="{1E90152E-0E18-4E6C-A40F-7BFE85EF4336}" type="presOf" srcId="{E7467EAF-DAB0-4ACD-9DBF-FD011C6CF8B2}" destId="{28B73D25-CD17-4259-BCD8-262B8FD5A7BC}" srcOrd="0" destOrd="7" presId="urn:microsoft.com/office/officeart/2005/8/layout/radial2"/>
    <dgm:cxn modelId="{C316AF4C-445E-4776-A70D-618AA62983E3}" type="presParOf" srcId="{61F6E20A-C0F3-4D3A-9EF8-A294FD56CD63}" destId="{FD3A744D-E6DE-4123-9ADA-0C01572EE6F9}" srcOrd="0" destOrd="0" presId="urn:microsoft.com/office/officeart/2005/8/layout/radial2"/>
    <dgm:cxn modelId="{F1B5D89C-A210-4FCE-9BD5-1A9724D736F3}" type="presParOf" srcId="{FD3A744D-E6DE-4123-9ADA-0C01572EE6F9}" destId="{1793865C-3FDB-4BB9-BD43-2138500445A2}" srcOrd="0" destOrd="0" presId="urn:microsoft.com/office/officeart/2005/8/layout/radial2"/>
    <dgm:cxn modelId="{207B310F-B4E9-4683-B921-266BE8775853}" type="presParOf" srcId="{1793865C-3FDB-4BB9-BD43-2138500445A2}" destId="{DF183DE4-3832-4C68-905C-281A9CABD4E0}" srcOrd="0" destOrd="0" presId="urn:microsoft.com/office/officeart/2005/8/layout/radial2"/>
    <dgm:cxn modelId="{967DB76A-3517-4E8E-BA91-5DB7D8413E9C}" type="presParOf" srcId="{1793865C-3FDB-4BB9-BD43-2138500445A2}" destId="{443B5ECA-0436-4A80-A2B2-A16A700C682F}" srcOrd="1" destOrd="0" presId="urn:microsoft.com/office/officeart/2005/8/layout/radial2"/>
    <dgm:cxn modelId="{68706BEA-C2D6-494E-90B6-3AE84E64DA55}" type="presParOf" srcId="{FD3A744D-E6DE-4123-9ADA-0C01572EE6F9}" destId="{A94DDC0D-D7E0-4703-BFB2-FDD7F9379D59}" srcOrd="1" destOrd="0" presId="urn:microsoft.com/office/officeart/2005/8/layout/radial2"/>
    <dgm:cxn modelId="{6FE3F1E9-247D-4661-8C18-BEE4FEED6FDA}" type="presParOf" srcId="{FD3A744D-E6DE-4123-9ADA-0C01572EE6F9}" destId="{05A36A39-B798-4B98-8810-6B314620031D}" srcOrd="2" destOrd="0" presId="urn:microsoft.com/office/officeart/2005/8/layout/radial2"/>
    <dgm:cxn modelId="{16753B40-B786-498B-8085-F06029C8FC41}" type="presParOf" srcId="{05A36A39-B798-4B98-8810-6B314620031D}" destId="{17DC9E3E-7226-4FCA-8440-85FF44D866D6}" srcOrd="0" destOrd="0" presId="urn:microsoft.com/office/officeart/2005/8/layout/radial2"/>
    <dgm:cxn modelId="{D9F3FF7F-36F4-48F6-A242-43C7791ECB1E}" type="presParOf" srcId="{05A36A39-B798-4B98-8810-6B314620031D}" destId="{A739CDAE-96AA-4026-B285-97E7DC3895C3}" srcOrd="1" destOrd="0" presId="urn:microsoft.com/office/officeart/2005/8/layout/radial2"/>
    <dgm:cxn modelId="{2A239ED1-1902-4482-9494-D3F7D07B1BED}" type="presParOf" srcId="{FD3A744D-E6DE-4123-9ADA-0C01572EE6F9}" destId="{F0E4CA36-D2AA-4F5D-93AE-34C51E6D5864}" srcOrd="3" destOrd="0" presId="urn:microsoft.com/office/officeart/2005/8/layout/radial2"/>
    <dgm:cxn modelId="{86076D18-E752-4D25-B3D3-57A1BC5EC259}" type="presParOf" srcId="{FD3A744D-E6DE-4123-9ADA-0C01572EE6F9}" destId="{3CD161E1-6AB9-4F66-9B10-6E5E411695C7}" srcOrd="4" destOrd="0" presId="urn:microsoft.com/office/officeart/2005/8/layout/radial2"/>
    <dgm:cxn modelId="{10E88691-7BA3-4963-95A1-CA35BE8125FD}" type="presParOf" srcId="{3CD161E1-6AB9-4F66-9B10-6E5E411695C7}" destId="{47975439-7157-4D82-8F2A-B34D0573585D}" srcOrd="0" destOrd="0" presId="urn:microsoft.com/office/officeart/2005/8/layout/radial2"/>
    <dgm:cxn modelId="{D11CF29A-F81A-444B-BEBA-D5FF703D5237}" type="presParOf" srcId="{3CD161E1-6AB9-4F66-9B10-6E5E411695C7}" destId="{28B73D25-CD17-4259-BCD8-262B8FD5A7BC}" srcOrd="1" destOrd="0" presId="urn:microsoft.com/office/officeart/2005/8/layout/radial2"/>
    <dgm:cxn modelId="{8AD870DF-4483-456B-BBF5-60AFF79C3104}" type="presParOf" srcId="{FD3A744D-E6DE-4123-9ADA-0C01572EE6F9}" destId="{3C3E8C1E-284C-4580-A01B-F7B29D2B6A61}" srcOrd="5" destOrd="0" presId="urn:microsoft.com/office/officeart/2005/8/layout/radial2"/>
    <dgm:cxn modelId="{D956B1D9-27E6-4392-964E-B24CD8CA1B5E}" type="presParOf" srcId="{FD3A744D-E6DE-4123-9ADA-0C01572EE6F9}" destId="{1DCD890D-F747-4509-BEB5-E5204D8C0194}" srcOrd="6" destOrd="0" presId="urn:microsoft.com/office/officeart/2005/8/layout/radial2"/>
    <dgm:cxn modelId="{F0E0C965-0F30-4C09-AB3B-0C3BF9DEFA7C}" type="presParOf" srcId="{1DCD890D-F747-4509-BEB5-E5204D8C0194}" destId="{4110985F-C74E-403C-A338-9DC9EEEE6908}" srcOrd="0" destOrd="0" presId="urn:microsoft.com/office/officeart/2005/8/layout/radial2"/>
    <dgm:cxn modelId="{17264FFA-4E41-4533-976D-B88516341723}" type="presParOf" srcId="{1DCD890D-F747-4509-BEB5-E5204D8C0194}" destId="{1ECDFA60-DC3A-41D4-890F-74C0889990D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E8E123-0BBE-406E-B9F3-651911CA6825}"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s-PE"/>
        </a:p>
      </dgm:t>
    </dgm:pt>
    <dgm:pt modelId="{188835DA-E052-4D66-BEF3-19E1C33E25D9}">
      <dgm:prSet phldrT="[Texto]"/>
      <dgm:spPr/>
      <dgm:t>
        <a:bodyPr/>
        <a:lstStyle/>
        <a:p>
          <a:r>
            <a:rPr lang="es-PE" dirty="0" smtClean="0"/>
            <a:t>Social </a:t>
          </a:r>
          <a:endParaRPr lang="es-PE" dirty="0"/>
        </a:p>
      </dgm:t>
    </dgm:pt>
    <dgm:pt modelId="{6E1D0F87-A842-4102-BECA-61EACA84ABFA}" type="parTrans" cxnId="{06E17688-76D4-4855-912C-350ED3673416}">
      <dgm:prSet/>
      <dgm:spPr/>
      <dgm:t>
        <a:bodyPr/>
        <a:lstStyle/>
        <a:p>
          <a:endParaRPr lang="es-PE"/>
        </a:p>
      </dgm:t>
    </dgm:pt>
    <dgm:pt modelId="{BF5DA7E7-F23D-45EC-876E-2C0C809BFC92}" type="sibTrans" cxnId="{06E17688-76D4-4855-912C-350ED3673416}">
      <dgm:prSet/>
      <dgm:spPr/>
      <dgm:t>
        <a:bodyPr/>
        <a:lstStyle/>
        <a:p>
          <a:endParaRPr lang="es-PE"/>
        </a:p>
      </dgm:t>
    </dgm:pt>
    <dgm:pt modelId="{0D1E5552-2793-4A4F-BBA3-66BF1CCE1599}">
      <dgm:prSet phldrT="[Texto]" custT="1"/>
      <dgm:spPr/>
      <dgm:t>
        <a:bodyPr/>
        <a:lstStyle/>
        <a:p>
          <a:r>
            <a:rPr lang="es-PE" sz="1800" dirty="0" smtClean="0"/>
            <a:t>DIFERENCIAS CULTURALES </a:t>
          </a:r>
          <a:endParaRPr lang="es-PE" sz="1800" dirty="0"/>
        </a:p>
      </dgm:t>
    </dgm:pt>
    <dgm:pt modelId="{17568A6E-1EEE-4B2C-A924-80F51BE423C4}" type="parTrans" cxnId="{FFDFB680-4675-4E72-A28D-CC11A9F23B3B}">
      <dgm:prSet/>
      <dgm:spPr/>
      <dgm:t>
        <a:bodyPr/>
        <a:lstStyle/>
        <a:p>
          <a:endParaRPr lang="es-PE"/>
        </a:p>
      </dgm:t>
    </dgm:pt>
    <dgm:pt modelId="{C693CC23-31F1-4858-A88A-CCA77354D072}" type="sibTrans" cxnId="{FFDFB680-4675-4E72-A28D-CC11A9F23B3B}">
      <dgm:prSet/>
      <dgm:spPr/>
      <dgm:t>
        <a:bodyPr/>
        <a:lstStyle/>
        <a:p>
          <a:endParaRPr lang="es-PE"/>
        </a:p>
      </dgm:t>
    </dgm:pt>
    <dgm:pt modelId="{B4985CB5-8C8F-4826-A05B-D9074068120D}">
      <dgm:prSet phldrT="[Texto]" custT="1"/>
      <dgm:spPr/>
      <dgm:t>
        <a:bodyPr/>
        <a:lstStyle/>
        <a:p>
          <a:r>
            <a:rPr lang="es-PE" sz="1800" dirty="0" smtClean="0"/>
            <a:t>INTERACCIÓN CON ADULTOS Y ENTRE PARES </a:t>
          </a:r>
          <a:endParaRPr lang="es-PE" sz="1800" dirty="0"/>
        </a:p>
      </dgm:t>
    </dgm:pt>
    <dgm:pt modelId="{C2E68E23-5BEA-48C2-822C-965135CD28DC}" type="parTrans" cxnId="{703A7AE0-C23C-4FA8-8981-DE8222A5B40E}">
      <dgm:prSet/>
      <dgm:spPr/>
      <dgm:t>
        <a:bodyPr/>
        <a:lstStyle/>
        <a:p>
          <a:endParaRPr lang="es-PE"/>
        </a:p>
      </dgm:t>
    </dgm:pt>
    <dgm:pt modelId="{170CC088-BF84-4D41-A5A1-3E711C0EB730}" type="sibTrans" cxnId="{703A7AE0-C23C-4FA8-8981-DE8222A5B40E}">
      <dgm:prSet/>
      <dgm:spPr/>
      <dgm:t>
        <a:bodyPr/>
        <a:lstStyle/>
        <a:p>
          <a:endParaRPr lang="es-PE"/>
        </a:p>
      </dgm:t>
    </dgm:pt>
    <dgm:pt modelId="{7CE3662D-80F2-4D64-9004-4202E99EE9C3}">
      <dgm:prSet phldrT="[Texto]"/>
      <dgm:spPr/>
      <dgm:t>
        <a:bodyPr/>
        <a:lstStyle/>
        <a:p>
          <a:r>
            <a:rPr lang="es-PE" dirty="0" smtClean="0"/>
            <a:t>AFECTIVO COGNITIVO</a:t>
          </a:r>
          <a:endParaRPr lang="es-PE" dirty="0"/>
        </a:p>
      </dgm:t>
    </dgm:pt>
    <dgm:pt modelId="{3F1ACE5A-7690-477A-BD4F-C3A8FCE48F33}" type="parTrans" cxnId="{50F50D3B-C2E6-445A-B76B-91F5CD4D7186}">
      <dgm:prSet/>
      <dgm:spPr/>
      <dgm:t>
        <a:bodyPr/>
        <a:lstStyle/>
        <a:p>
          <a:endParaRPr lang="es-PE"/>
        </a:p>
      </dgm:t>
    </dgm:pt>
    <dgm:pt modelId="{E2DD32C0-9233-421B-A2D5-45C24E4A4B7D}" type="sibTrans" cxnId="{50F50D3B-C2E6-445A-B76B-91F5CD4D7186}">
      <dgm:prSet/>
      <dgm:spPr/>
      <dgm:t>
        <a:bodyPr/>
        <a:lstStyle/>
        <a:p>
          <a:endParaRPr lang="es-PE"/>
        </a:p>
      </dgm:t>
    </dgm:pt>
    <dgm:pt modelId="{36FCD298-AE9C-456B-945B-1D4ED03A9B9D}">
      <dgm:prSet phldrT="[Texto]" custT="1"/>
      <dgm:spPr/>
      <dgm:t>
        <a:bodyPr/>
        <a:lstStyle/>
        <a:p>
          <a:r>
            <a:rPr lang="es-PE" sz="1200" dirty="0" smtClean="0"/>
            <a:t>MADURACION PSICOMOTRIZ , PROGRESO DE LA COORDINACIÓN</a:t>
          </a:r>
          <a:endParaRPr lang="es-PE" sz="1200" dirty="0"/>
        </a:p>
      </dgm:t>
    </dgm:pt>
    <dgm:pt modelId="{9AE666AA-1D22-43AD-A619-276C394B09F8}" type="parTrans" cxnId="{5A90BF88-9473-41C6-8F10-1301AA8BD216}">
      <dgm:prSet/>
      <dgm:spPr/>
      <dgm:t>
        <a:bodyPr/>
        <a:lstStyle/>
        <a:p>
          <a:endParaRPr lang="es-PE"/>
        </a:p>
      </dgm:t>
    </dgm:pt>
    <dgm:pt modelId="{1F118797-784D-45BF-965F-11CEFCA8B157}" type="sibTrans" cxnId="{5A90BF88-9473-41C6-8F10-1301AA8BD216}">
      <dgm:prSet/>
      <dgm:spPr/>
      <dgm:t>
        <a:bodyPr/>
        <a:lstStyle/>
        <a:p>
          <a:endParaRPr lang="es-PE"/>
        </a:p>
      </dgm:t>
    </dgm:pt>
    <dgm:pt modelId="{385788BA-BB69-4A8D-886D-854D3BF87B49}">
      <dgm:prSet phldrT="[Texto]"/>
      <dgm:spPr/>
      <dgm:t>
        <a:bodyPr/>
        <a:lstStyle/>
        <a:p>
          <a:r>
            <a:rPr lang="es-PE" dirty="0" smtClean="0"/>
            <a:t>NECESIDADES E INTERESES</a:t>
          </a:r>
          <a:endParaRPr lang="es-PE" dirty="0"/>
        </a:p>
      </dgm:t>
    </dgm:pt>
    <dgm:pt modelId="{86940F60-4BF6-45A6-97E2-0BBC3699FD97}" type="parTrans" cxnId="{72B1063E-0CA8-442A-BB7C-D9214D43AFE2}">
      <dgm:prSet/>
      <dgm:spPr/>
      <dgm:t>
        <a:bodyPr/>
        <a:lstStyle/>
        <a:p>
          <a:endParaRPr lang="es-PE"/>
        </a:p>
      </dgm:t>
    </dgm:pt>
    <dgm:pt modelId="{9803F746-B588-492D-B7F2-D8E5F5270FBD}" type="sibTrans" cxnId="{72B1063E-0CA8-442A-BB7C-D9214D43AFE2}">
      <dgm:prSet/>
      <dgm:spPr/>
      <dgm:t>
        <a:bodyPr/>
        <a:lstStyle/>
        <a:p>
          <a:endParaRPr lang="es-PE"/>
        </a:p>
      </dgm:t>
    </dgm:pt>
    <dgm:pt modelId="{ECCF6C58-B0BB-45BD-B509-E278FDC5DD2E}">
      <dgm:prSet phldrT="[Texto]"/>
      <dgm:spPr/>
      <dgm:t>
        <a:bodyPr/>
        <a:lstStyle/>
        <a:p>
          <a:r>
            <a:rPr lang="es-PE" dirty="0" smtClean="0"/>
            <a:t>ESPACIOS DE JUEGO Y CONSTRUCCIÓN</a:t>
          </a:r>
          <a:endParaRPr lang="es-PE" dirty="0"/>
        </a:p>
      </dgm:t>
    </dgm:pt>
    <dgm:pt modelId="{23DD67EE-F349-4CC6-9E28-6076BDEDBAB0}" type="parTrans" cxnId="{9A7C5F3C-F7A4-48EB-959C-BFB1B88C3087}">
      <dgm:prSet/>
      <dgm:spPr/>
      <dgm:t>
        <a:bodyPr/>
        <a:lstStyle/>
        <a:p>
          <a:endParaRPr lang="es-PE"/>
        </a:p>
      </dgm:t>
    </dgm:pt>
    <dgm:pt modelId="{BDC0708F-B4B9-43F1-BC6A-A79FEE112A2E}" type="sibTrans" cxnId="{9A7C5F3C-F7A4-48EB-959C-BFB1B88C3087}">
      <dgm:prSet/>
      <dgm:spPr/>
      <dgm:t>
        <a:bodyPr/>
        <a:lstStyle/>
        <a:p>
          <a:endParaRPr lang="es-PE"/>
        </a:p>
      </dgm:t>
    </dgm:pt>
    <dgm:pt modelId="{1E67FE64-5EBC-4E2E-B531-B7CD4B9F3379}">
      <dgm:prSet phldrT="[Texto]"/>
      <dgm:spPr/>
      <dgm:t>
        <a:bodyPr/>
        <a:lstStyle/>
        <a:p>
          <a:endParaRPr lang="es-PE" sz="2100" dirty="0"/>
        </a:p>
      </dgm:t>
    </dgm:pt>
    <dgm:pt modelId="{F9C4677C-D9E6-4488-A4FB-E789B5C3F713}" type="parTrans" cxnId="{7CC5A5D5-7D36-45D3-B638-09F4939DCBEE}">
      <dgm:prSet/>
      <dgm:spPr/>
      <dgm:t>
        <a:bodyPr/>
        <a:lstStyle/>
        <a:p>
          <a:endParaRPr lang="es-PE"/>
        </a:p>
      </dgm:t>
    </dgm:pt>
    <dgm:pt modelId="{7305D510-039D-4455-A5D1-762991832768}" type="sibTrans" cxnId="{7CC5A5D5-7D36-45D3-B638-09F4939DCBEE}">
      <dgm:prSet/>
      <dgm:spPr/>
      <dgm:t>
        <a:bodyPr/>
        <a:lstStyle/>
        <a:p>
          <a:endParaRPr lang="es-PE"/>
        </a:p>
      </dgm:t>
    </dgm:pt>
    <dgm:pt modelId="{1B588C77-006D-46B2-BB35-20B509AF7B80}">
      <dgm:prSet phldrT="[Texto]" custT="1"/>
      <dgm:spPr/>
      <dgm:t>
        <a:bodyPr/>
        <a:lstStyle/>
        <a:p>
          <a:r>
            <a:rPr lang="es-PE" sz="1200" dirty="0" smtClean="0"/>
            <a:t>EQUILIBRIO Y FORTALEZA</a:t>
          </a:r>
          <a:endParaRPr lang="es-PE" sz="1200" dirty="0"/>
        </a:p>
      </dgm:t>
    </dgm:pt>
    <dgm:pt modelId="{19BD06C4-3D2F-45FC-BFFA-36E7499D1E17}" type="parTrans" cxnId="{D471679A-DAC4-47D7-802E-C5FA6EAF9637}">
      <dgm:prSet/>
      <dgm:spPr/>
      <dgm:t>
        <a:bodyPr/>
        <a:lstStyle/>
        <a:p>
          <a:endParaRPr lang="es-PE"/>
        </a:p>
      </dgm:t>
    </dgm:pt>
    <dgm:pt modelId="{7275E39A-BDBA-4975-B006-B4918440655C}" type="sibTrans" cxnId="{D471679A-DAC4-47D7-802E-C5FA6EAF9637}">
      <dgm:prSet/>
      <dgm:spPr/>
      <dgm:t>
        <a:bodyPr/>
        <a:lstStyle/>
        <a:p>
          <a:endParaRPr lang="es-PE"/>
        </a:p>
      </dgm:t>
    </dgm:pt>
    <dgm:pt modelId="{1C17677C-2722-4EC0-9DC3-09A89CE367FB}">
      <dgm:prSet phldrT="[Texto]" custT="1"/>
      <dgm:spPr/>
      <dgm:t>
        <a:bodyPr/>
        <a:lstStyle/>
        <a:p>
          <a:r>
            <a:rPr lang="es-PE" sz="1200" dirty="0" smtClean="0"/>
            <a:t>DESARROLLO DE  DESTREZAS MOTORAS , JUEGO, ARTE , DEPORTE</a:t>
          </a:r>
          <a:endParaRPr lang="es-PE" sz="1200" dirty="0"/>
        </a:p>
      </dgm:t>
    </dgm:pt>
    <dgm:pt modelId="{9841A109-E572-4C66-BA81-469E994849F0}" type="parTrans" cxnId="{CF9DF70B-A798-44E4-850F-E6E2B2C24A05}">
      <dgm:prSet/>
      <dgm:spPr/>
      <dgm:t>
        <a:bodyPr/>
        <a:lstStyle/>
        <a:p>
          <a:endParaRPr lang="es-PE"/>
        </a:p>
      </dgm:t>
    </dgm:pt>
    <dgm:pt modelId="{DB542149-C475-46F8-885E-F9252088641A}" type="sibTrans" cxnId="{CF9DF70B-A798-44E4-850F-E6E2B2C24A05}">
      <dgm:prSet/>
      <dgm:spPr/>
      <dgm:t>
        <a:bodyPr/>
        <a:lstStyle/>
        <a:p>
          <a:endParaRPr lang="es-PE"/>
        </a:p>
      </dgm:t>
    </dgm:pt>
    <dgm:pt modelId="{8D973CA5-5B4F-4B96-B230-17958D4405F4}">
      <dgm:prSet phldrT="[Texto]" custT="1"/>
      <dgm:spPr/>
      <dgm:t>
        <a:bodyPr/>
        <a:lstStyle/>
        <a:p>
          <a:r>
            <a:rPr lang="es-PE" sz="1200" dirty="0" smtClean="0"/>
            <a:t>DESARROLLO FISICO  PUBERTAD</a:t>
          </a:r>
          <a:endParaRPr lang="es-PE" sz="1200" dirty="0"/>
        </a:p>
      </dgm:t>
    </dgm:pt>
    <dgm:pt modelId="{CAFCC192-35A0-44D3-8CAE-E50FF974DD33}" type="parTrans" cxnId="{646E7373-9CD1-4779-98AF-25C14CB1E622}">
      <dgm:prSet/>
      <dgm:spPr/>
      <dgm:t>
        <a:bodyPr/>
        <a:lstStyle/>
        <a:p>
          <a:endParaRPr lang="es-PE"/>
        </a:p>
      </dgm:t>
    </dgm:pt>
    <dgm:pt modelId="{909E36C6-70EF-48FA-A83D-B06C47D1A213}" type="sibTrans" cxnId="{646E7373-9CD1-4779-98AF-25C14CB1E622}">
      <dgm:prSet/>
      <dgm:spPr/>
      <dgm:t>
        <a:bodyPr/>
        <a:lstStyle/>
        <a:p>
          <a:endParaRPr lang="es-PE"/>
        </a:p>
      </dgm:t>
    </dgm:pt>
    <dgm:pt modelId="{5A49FC9D-BE0F-4079-ABEA-2E9337BFDD1F}">
      <dgm:prSet phldrT="[Texto]" custT="1"/>
      <dgm:spPr/>
      <dgm:t>
        <a:bodyPr/>
        <a:lstStyle/>
        <a:p>
          <a:r>
            <a:rPr lang="es-PE" sz="1200" dirty="0" smtClean="0"/>
            <a:t>DEL PENSAMIENTO INTUITIVO AL  CONCRETO</a:t>
          </a:r>
          <a:endParaRPr lang="es-PE" sz="1200" dirty="0"/>
        </a:p>
      </dgm:t>
    </dgm:pt>
    <dgm:pt modelId="{ECE2E4BE-E3CC-4A2B-9E9E-FE976FC808B7}" type="parTrans" cxnId="{A487EB8A-B313-4FBB-97D8-B99B176FF293}">
      <dgm:prSet/>
      <dgm:spPr/>
      <dgm:t>
        <a:bodyPr/>
        <a:lstStyle/>
        <a:p>
          <a:endParaRPr lang="es-PE"/>
        </a:p>
      </dgm:t>
    </dgm:pt>
    <dgm:pt modelId="{ECE52722-9E5A-47AD-AF0E-D7D87D45D2E0}" type="sibTrans" cxnId="{A487EB8A-B313-4FBB-97D8-B99B176FF293}">
      <dgm:prSet/>
      <dgm:spPr/>
      <dgm:t>
        <a:bodyPr/>
        <a:lstStyle/>
        <a:p>
          <a:endParaRPr lang="es-PE"/>
        </a:p>
      </dgm:t>
    </dgm:pt>
    <dgm:pt modelId="{93CC8017-261A-4D8F-A858-A897F607F993}">
      <dgm:prSet phldrT="[Texto]" custT="1"/>
      <dgm:spPr/>
      <dgm:t>
        <a:bodyPr/>
        <a:lstStyle/>
        <a:p>
          <a:r>
            <a:rPr lang="es-PE" sz="1200" dirty="0" smtClean="0"/>
            <a:t>AUTORREGULA SU APRENDIZAJE, USO DE ESTRATEGIAS Y METACOGNICIÓN</a:t>
          </a:r>
          <a:endParaRPr lang="es-PE" sz="1200" dirty="0"/>
        </a:p>
      </dgm:t>
    </dgm:pt>
    <dgm:pt modelId="{80260012-808F-4220-AB1D-A7775AB81E59}" type="parTrans" cxnId="{A2A69750-6C3C-45F8-801A-69EB6B818899}">
      <dgm:prSet/>
      <dgm:spPr/>
      <dgm:t>
        <a:bodyPr/>
        <a:lstStyle/>
        <a:p>
          <a:endParaRPr lang="es-PE"/>
        </a:p>
      </dgm:t>
    </dgm:pt>
    <dgm:pt modelId="{5672CFFB-E091-4E70-8936-566495BB6862}" type="sibTrans" cxnId="{A2A69750-6C3C-45F8-801A-69EB6B818899}">
      <dgm:prSet/>
      <dgm:spPr/>
      <dgm:t>
        <a:bodyPr/>
        <a:lstStyle/>
        <a:p>
          <a:endParaRPr lang="es-PE"/>
        </a:p>
      </dgm:t>
    </dgm:pt>
    <dgm:pt modelId="{4AB543D3-74A2-4179-9A96-0D3AE098DF78}">
      <dgm:prSet phldrT="[Texto]" custT="1"/>
      <dgm:spPr/>
      <dgm:t>
        <a:bodyPr/>
        <a:lstStyle/>
        <a:p>
          <a:r>
            <a:rPr lang="es-PE" sz="1200" dirty="0" smtClean="0"/>
            <a:t>DESARROLLO DEL PENSAMIENTO OPERATORIO, REALIZA TRANSFORMACIONES EN SU MENTE</a:t>
          </a:r>
          <a:endParaRPr lang="es-PE" sz="1200" dirty="0"/>
        </a:p>
      </dgm:t>
    </dgm:pt>
    <dgm:pt modelId="{F04178E4-A833-441A-AB9B-9E105C869F2B}" type="parTrans" cxnId="{05CA522F-341F-43FD-A27A-AD8C5F2E2701}">
      <dgm:prSet/>
      <dgm:spPr/>
      <dgm:t>
        <a:bodyPr/>
        <a:lstStyle/>
        <a:p>
          <a:endParaRPr lang="es-PE"/>
        </a:p>
      </dgm:t>
    </dgm:pt>
    <dgm:pt modelId="{05DB7366-6810-4115-9CCB-EFA49ED4253F}" type="sibTrans" cxnId="{05CA522F-341F-43FD-A27A-AD8C5F2E2701}">
      <dgm:prSet/>
      <dgm:spPr/>
      <dgm:t>
        <a:bodyPr/>
        <a:lstStyle/>
        <a:p>
          <a:endParaRPr lang="es-PE"/>
        </a:p>
      </dgm:t>
    </dgm:pt>
    <dgm:pt modelId="{31872561-5D47-42D0-A5A5-48D5611ADCE1}">
      <dgm:prSet phldrT="[Texto]" custT="1"/>
      <dgm:spPr/>
      <dgm:t>
        <a:bodyPr/>
        <a:lstStyle/>
        <a:p>
          <a:r>
            <a:rPr lang="es-PE" sz="1200" dirty="0" smtClean="0"/>
            <a:t>MENOS EGOCENTRICO, MAS CENTRADO , CAPACIDAD DE REVERSIBILIDAD (  SIMBOLIZACION MENTAL DE LO CONCRETO)</a:t>
          </a:r>
          <a:endParaRPr lang="es-PE" sz="1200" dirty="0"/>
        </a:p>
      </dgm:t>
    </dgm:pt>
    <dgm:pt modelId="{C7156EA7-4B62-4C8D-B166-35ACB193A8E8}" type="parTrans" cxnId="{18D4AFBD-43EC-43DE-80B0-D9D933EC8295}">
      <dgm:prSet/>
      <dgm:spPr/>
      <dgm:t>
        <a:bodyPr/>
        <a:lstStyle/>
        <a:p>
          <a:endParaRPr lang="es-PE"/>
        </a:p>
      </dgm:t>
    </dgm:pt>
    <dgm:pt modelId="{6F1DC19C-627A-4830-B1EC-B57F1D442273}" type="sibTrans" cxnId="{18D4AFBD-43EC-43DE-80B0-D9D933EC8295}">
      <dgm:prSet/>
      <dgm:spPr/>
      <dgm:t>
        <a:bodyPr/>
        <a:lstStyle/>
        <a:p>
          <a:endParaRPr lang="es-PE"/>
        </a:p>
      </dgm:t>
    </dgm:pt>
    <dgm:pt modelId="{33047420-2AFA-4472-A6EC-1A79706672F5}">
      <dgm:prSet phldrT="[Texto]" custT="1"/>
      <dgm:spPr/>
      <dgm:t>
        <a:bodyPr/>
        <a:lstStyle/>
        <a:p>
          <a:r>
            <a:rPr lang="es-PE" sz="1200" dirty="0" smtClean="0"/>
            <a:t>CAPACIDAD DE CLASIFICACION (CLASE) Y SERIACIÓN(ORDEN)</a:t>
          </a:r>
          <a:endParaRPr lang="es-PE" sz="1200" dirty="0"/>
        </a:p>
      </dgm:t>
    </dgm:pt>
    <dgm:pt modelId="{8C9F4909-109D-45CB-BB90-B049FDF3A486}" type="parTrans" cxnId="{1B1B1F3C-974B-4855-9EDB-8386E3E36A24}">
      <dgm:prSet/>
      <dgm:spPr/>
      <dgm:t>
        <a:bodyPr/>
        <a:lstStyle/>
        <a:p>
          <a:endParaRPr lang="es-PE"/>
        </a:p>
      </dgm:t>
    </dgm:pt>
    <dgm:pt modelId="{2EDC96FC-B07F-4D47-9532-777A7C3C7804}" type="sibTrans" cxnId="{1B1B1F3C-974B-4855-9EDB-8386E3E36A24}">
      <dgm:prSet/>
      <dgm:spPr/>
      <dgm:t>
        <a:bodyPr/>
        <a:lstStyle/>
        <a:p>
          <a:endParaRPr lang="es-PE"/>
        </a:p>
      </dgm:t>
    </dgm:pt>
    <dgm:pt modelId="{A00F54F7-70EE-424A-9A49-7AE2FD654E0F}">
      <dgm:prSet phldrT="[Texto]" custT="1"/>
      <dgm:spPr/>
      <dgm:t>
        <a:bodyPr/>
        <a:lstStyle/>
        <a:p>
          <a:r>
            <a:rPr lang="es-PE" sz="1200" dirty="0" smtClean="0"/>
            <a:t>SOCIOCENTRICO ,PIENSA EN EL PENSAMIENTO DE LOS OTROS</a:t>
          </a:r>
          <a:endParaRPr lang="es-PE" sz="1200" dirty="0"/>
        </a:p>
      </dgm:t>
    </dgm:pt>
    <dgm:pt modelId="{46929C0F-BA2A-4816-BA02-5D76029A7402}" type="parTrans" cxnId="{CD0ED41C-1966-4458-A987-B25CA3353A98}">
      <dgm:prSet/>
      <dgm:spPr/>
      <dgm:t>
        <a:bodyPr/>
        <a:lstStyle/>
        <a:p>
          <a:endParaRPr lang="es-PE"/>
        </a:p>
      </dgm:t>
    </dgm:pt>
    <dgm:pt modelId="{1CBF5958-25F9-43E8-8337-9DCB98A5C127}" type="sibTrans" cxnId="{CD0ED41C-1966-4458-A987-B25CA3353A98}">
      <dgm:prSet/>
      <dgm:spPr/>
      <dgm:t>
        <a:bodyPr/>
        <a:lstStyle/>
        <a:p>
          <a:endParaRPr lang="es-PE"/>
        </a:p>
      </dgm:t>
    </dgm:pt>
    <dgm:pt modelId="{B3665BBD-E086-4BB8-8808-629E631E5BB2}">
      <dgm:prSet phldrT="[Texto]" custT="1"/>
      <dgm:spPr/>
      <dgm:t>
        <a:bodyPr/>
        <a:lstStyle/>
        <a:p>
          <a:r>
            <a:rPr lang="es-PE" sz="1200" dirty="0" smtClean="0"/>
            <a:t>CAPACIDAD DE CONCENTRACIÓN</a:t>
          </a:r>
          <a:endParaRPr lang="es-PE" sz="1200" dirty="0"/>
        </a:p>
      </dgm:t>
    </dgm:pt>
    <dgm:pt modelId="{240658AE-DC94-48BE-930A-C9941952269A}" type="parTrans" cxnId="{6C428BDD-5BA2-4B29-AB00-78F8B76586D8}">
      <dgm:prSet/>
      <dgm:spPr/>
      <dgm:t>
        <a:bodyPr/>
        <a:lstStyle/>
        <a:p>
          <a:endParaRPr lang="es-PE"/>
        </a:p>
      </dgm:t>
    </dgm:pt>
    <dgm:pt modelId="{65299EAF-D464-4704-9426-0B670F3F9183}" type="sibTrans" cxnId="{6C428BDD-5BA2-4B29-AB00-78F8B76586D8}">
      <dgm:prSet/>
      <dgm:spPr/>
      <dgm:t>
        <a:bodyPr/>
        <a:lstStyle/>
        <a:p>
          <a:endParaRPr lang="es-PE"/>
        </a:p>
      </dgm:t>
    </dgm:pt>
    <dgm:pt modelId="{A17DA6AF-7064-46C3-9FC8-40745F3ED983}">
      <dgm:prSet phldrT="[Texto]" custT="1"/>
      <dgm:spPr/>
      <dgm:t>
        <a:bodyPr/>
        <a:lstStyle/>
        <a:p>
          <a:r>
            <a:rPr lang="es-PE" sz="1200" dirty="0" smtClean="0"/>
            <a:t>MAYOR FLUIDEZ Y COMPRENSIÓN LÉXICA</a:t>
          </a:r>
          <a:endParaRPr lang="es-PE" sz="1200" dirty="0"/>
        </a:p>
      </dgm:t>
    </dgm:pt>
    <dgm:pt modelId="{2267E7DD-771F-47CA-84F9-1FC8CCF6FA5F}" type="parTrans" cxnId="{C6F2B143-78BE-4B12-830D-4547BB6D3662}">
      <dgm:prSet/>
      <dgm:spPr/>
      <dgm:t>
        <a:bodyPr/>
        <a:lstStyle/>
        <a:p>
          <a:endParaRPr lang="es-PE"/>
        </a:p>
      </dgm:t>
    </dgm:pt>
    <dgm:pt modelId="{CA86D4A4-E19B-4185-B406-70F27BCF5B5A}" type="sibTrans" cxnId="{C6F2B143-78BE-4B12-830D-4547BB6D3662}">
      <dgm:prSet/>
      <dgm:spPr/>
      <dgm:t>
        <a:bodyPr/>
        <a:lstStyle/>
        <a:p>
          <a:endParaRPr lang="es-PE"/>
        </a:p>
      </dgm:t>
    </dgm:pt>
    <dgm:pt modelId="{A06A965C-1956-4179-A5B3-1F08714C3F2F}">
      <dgm:prSet phldrT="[Texto]" custT="1"/>
      <dgm:spPr/>
      <dgm:t>
        <a:bodyPr/>
        <a:lstStyle/>
        <a:p>
          <a:endParaRPr lang="es-PE" sz="1050" dirty="0"/>
        </a:p>
      </dgm:t>
    </dgm:pt>
    <dgm:pt modelId="{AA584B04-65BC-4F5E-BDC0-2ED9255CD514}" type="parTrans" cxnId="{77350D2F-E2B2-4A5D-9A87-085967471D89}">
      <dgm:prSet/>
      <dgm:spPr/>
      <dgm:t>
        <a:bodyPr/>
        <a:lstStyle/>
        <a:p>
          <a:endParaRPr lang="es-PE"/>
        </a:p>
      </dgm:t>
    </dgm:pt>
    <dgm:pt modelId="{9FD14A36-759F-413A-8AC2-C41ABFAA8982}" type="sibTrans" cxnId="{77350D2F-E2B2-4A5D-9A87-085967471D89}">
      <dgm:prSet/>
      <dgm:spPr/>
      <dgm:t>
        <a:bodyPr/>
        <a:lstStyle/>
        <a:p>
          <a:endParaRPr lang="es-PE"/>
        </a:p>
      </dgm:t>
    </dgm:pt>
    <dgm:pt modelId="{A04BDC3C-3841-4646-A49E-ABAD9DD6DA01}">
      <dgm:prSet phldrT="[Texto]" custT="1"/>
      <dgm:spPr/>
      <dgm:t>
        <a:bodyPr/>
        <a:lstStyle/>
        <a:p>
          <a:r>
            <a:rPr lang="es-PE" sz="1200" dirty="0" smtClean="0"/>
            <a:t>DESARROLLO DE AUTONOMÍA , AUTOCONCEPTO Y AUTOESTIMA</a:t>
          </a:r>
          <a:endParaRPr lang="es-PE" sz="1200" dirty="0"/>
        </a:p>
      </dgm:t>
    </dgm:pt>
    <dgm:pt modelId="{559DC6AD-06D8-4365-9F9C-97D7CE48B5C3}" type="parTrans" cxnId="{4334E5F1-50B6-482B-AA46-36343A84FEEF}">
      <dgm:prSet/>
      <dgm:spPr/>
      <dgm:t>
        <a:bodyPr/>
        <a:lstStyle/>
        <a:p>
          <a:endParaRPr lang="es-PE"/>
        </a:p>
      </dgm:t>
    </dgm:pt>
    <dgm:pt modelId="{014B9970-D93A-4612-BC8D-FD6EF46C2254}" type="sibTrans" cxnId="{4334E5F1-50B6-482B-AA46-36343A84FEEF}">
      <dgm:prSet/>
      <dgm:spPr/>
      <dgm:t>
        <a:bodyPr/>
        <a:lstStyle/>
        <a:p>
          <a:endParaRPr lang="es-PE"/>
        </a:p>
      </dgm:t>
    </dgm:pt>
    <dgm:pt modelId="{A870BF64-B8F3-4AF5-BFD9-9F963FBF42DC}">
      <dgm:prSet phldrT="[Texto]" custT="1"/>
      <dgm:spPr/>
      <dgm:t>
        <a:bodyPr/>
        <a:lstStyle/>
        <a:p>
          <a:endParaRPr lang="es-PE" sz="1050" dirty="0"/>
        </a:p>
      </dgm:t>
    </dgm:pt>
    <dgm:pt modelId="{9119E3CD-CDDE-4E3F-B05F-A2664800D49F}" type="parTrans" cxnId="{61D94B1A-C301-4502-AD23-589F71CE36A5}">
      <dgm:prSet/>
      <dgm:spPr/>
      <dgm:t>
        <a:bodyPr/>
        <a:lstStyle/>
        <a:p>
          <a:endParaRPr lang="es-PE"/>
        </a:p>
      </dgm:t>
    </dgm:pt>
    <dgm:pt modelId="{9D31897D-53CC-4F4B-A899-4439FBDB7EB3}" type="sibTrans" cxnId="{61D94B1A-C301-4502-AD23-589F71CE36A5}">
      <dgm:prSet/>
      <dgm:spPr/>
      <dgm:t>
        <a:bodyPr/>
        <a:lstStyle/>
        <a:p>
          <a:endParaRPr lang="es-PE"/>
        </a:p>
      </dgm:t>
    </dgm:pt>
    <dgm:pt modelId="{F31EE0A5-2548-49A1-B655-7CF7AAF5AEC7}">
      <dgm:prSet phldrT="[Texto]" custT="1"/>
      <dgm:spPr/>
      <dgm:t>
        <a:bodyPr/>
        <a:lstStyle/>
        <a:p>
          <a:r>
            <a:rPr lang="es-PE" sz="1200" dirty="0" smtClean="0"/>
            <a:t>DESARROLLO DEL PENSAMIENTO LÓGICO</a:t>
          </a:r>
          <a:endParaRPr lang="es-PE" sz="1200" dirty="0"/>
        </a:p>
      </dgm:t>
    </dgm:pt>
    <dgm:pt modelId="{DABFD365-63FB-4F44-82CB-1EAA489B8523}" type="parTrans" cxnId="{B921EA5D-6ABC-4023-A3AE-D2B4D5FB32AA}">
      <dgm:prSet/>
      <dgm:spPr/>
      <dgm:t>
        <a:bodyPr/>
        <a:lstStyle/>
        <a:p>
          <a:endParaRPr lang="es-PE"/>
        </a:p>
      </dgm:t>
    </dgm:pt>
    <dgm:pt modelId="{B03B64B0-7B9B-4F15-9EB3-3923B12388C2}" type="sibTrans" cxnId="{B921EA5D-6ABC-4023-A3AE-D2B4D5FB32AA}">
      <dgm:prSet/>
      <dgm:spPr/>
      <dgm:t>
        <a:bodyPr/>
        <a:lstStyle/>
        <a:p>
          <a:endParaRPr lang="es-PE"/>
        </a:p>
      </dgm:t>
    </dgm:pt>
    <dgm:pt modelId="{AC58621B-BB4D-4D75-B65C-EA14EF628589}">
      <dgm:prSet phldrT="[Texto]" custT="1"/>
      <dgm:spPr/>
      <dgm:t>
        <a:bodyPr/>
        <a:lstStyle/>
        <a:p>
          <a:endParaRPr lang="es-PE" sz="1050" dirty="0"/>
        </a:p>
      </dgm:t>
    </dgm:pt>
    <dgm:pt modelId="{62475F46-9E1B-457E-ACDA-B1ECE6710E84}" type="parTrans" cxnId="{6243A4DB-034F-4546-AC47-E581DE06E8AF}">
      <dgm:prSet/>
      <dgm:spPr/>
      <dgm:t>
        <a:bodyPr/>
        <a:lstStyle/>
        <a:p>
          <a:endParaRPr lang="es-PE"/>
        </a:p>
      </dgm:t>
    </dgm:pt>
    <dgm:pt modelId="{7E629F16-8840-4181-B372-E4735F95B826}" type="sibTrans" cxnId="{6243A4DB-034F-4546-AC47-E581DE06E8AF}">
      <dgm:prSet/>
      <dgm:spPr/>
      <dgm:t>
        <a:bodyPr/>
        <a:lstStyle/>
        <a:p>
          <a:endParaRPr lang="es-PE"/>
        </a:p>
      </dgm:t>
    </dgm:pt>
    <dgm:pt modelId="{CDBE75EF-E3E2-432E-8DCC-2DE500A8568F}">
      <dgm:prSet phldrT="[Texto]" custT="1"/>
      <dgm:spPr/>
      <dgm:t>
        <a:bodyPr/>
        <a:lstStyle/>
        <a:p>
          <a:r>
            <a:rPr lang="es-PE" sz="1200" dirty="0" smtClean="0"/>
            <a:t>MORAL HETERONOMA </a:t>
          </a:r>
          <a:endParaRPr lang="es-PE" sz="1200" dirty="0"/>
        </a:p>
      </dgm:t>
    </dgm:pt>
    <dgm:pt modelId="{47CDE16C-FF7D-4E80-A231-622B8A8674BF}" type="parTrans" cxnId="{3A1B3F5F-3206-4C7D-A872-771AFBBC8083}">
      <dgm:prSet/>
      <dgm:spPr/>
      <dgm:t>
        <a:bodyPr/>
        <a:lstStyle/>
        <a:p>
          <a:endParaRPr lang="es-PE"/>
        </a:p>
      </dgm:t>
    </dgm:pt>
    <dgm:pt modelId="{B893BC75-164C-4479-A9F1-73990CE0FBC7}" type="sibTrans" cxnId="{3A1B3F5F-3206-4C7D-A872-771AFBBC8083}">
      <dgm:prSet/>
      <dgm:spPr/>
      <dgm:t>
        <a:bodyPr/>
        <a:lstStyle/>
        <a:p>
          <a:endParaRPr lang="es-PE"/>
        </a:p>
      </dgm:t>
    </dgm:pt>
    <dgm:pt modelId="{A360F1AD-4320-4B1C-8C00-E61125572A40}">
      <dgm:prSet phldrT="[Texto]" custT="1"/>
      <dgm:spPr/>
      <dgm:t>
        <a:bodyPr/>
        <a:lstStyle/>
        <a:p>
          <a:endParaRPr lang="es-PE" sz="1200" dirty="0"/>
        </a:p>
      </dgm:t>
    </dgm:pt>
    <dgm:pt modelId="{C4D51618-C3E3-453C-8E30-B856402643EB}" type="parTrans" cxnId="{38FD2C1E-B5D4-48CE-827F-05C02F63418E}">
      <dgm:prSet/>
      <dgm:spPr/>
      <dgm:t>
        <a:bodyPr/>
        <a:lstStyle/>
        <a:p>
          <a:endParaRPr lang="es-PE"/>
        </a:p>
      </dgm:t>
    </dgm:pt>
    <dgm:pt modelId="{A4579C5D-92E3-4369-A548-40EA5FCB868D}" type="sibTrans" cxnId="{38FD2C1E-B5D4-48CE-827F-05C02F63418E}">
      <dgm:prSet/>
      <dgm:spPr/>
      <dgm:t>
        <a:bodyPr/>
        <a:lstStyle/>
        <a:p>
          <a:endParaRPr lang="es-PE"/>
        </a:p>
      </dgm:t>
    </dgm:pt>
    <dgm:pt modelId="{726B9901-C1E4-485F-B7C0-1B1A60693148}">
      <dgm:prSet phldrT="[Texto]"/>
      <dgm:spPr/>
      <dgm:t>
        <a:bodyPr/>
        <a:lstStyle/>
        <a:p>
          <a:r>
            <a:rPr lang="es-PE" dirty="0" smtClean="0"/>
            <a:t>LIBERTAD DE MANIPULACIÓN</a:t>
          </a:r>
          <a:endParaRPr lang="es-PE" dirty="0"/>
        </a:p>
      </dgm:t>
    </dgm:pt>
    <dgm:pt modelId="{B1D73A55-D1C1-4BD8-9F66-690EB9408943}" type="parTrans" cxnId="{9DF4FAFB-0B18-4115-A572-8F8CF3CA238F}">
      <dgm:prSet/>
      <dgm:spPr/>
      <dgm:t>
        <a:bodyPr/>
        <a:lstStyle/>
        <a:p>
          <a:endParaRPr lang="es-PE"/>
        </a:p>
      </dgm:t>
    </dgm:pt>
    <dgm:pt modelId="{3C2ACF31-60B6-43E5-823B-1AF3F2011208}" type="sibTrans" cxnId="{9DF4FAFB-0B18-4115-A572-8F8CF3CA238F}">
      <dgm:prSet/>
      <dgm:spPr/>
      <dgm:t>
        <a:bodyPr/>
        <a:lstStyle/>
        <a:p>
          <a:endParaRPr lang="es-PE"/>
        </a:p>
      </dgm:t>
    </dgm:pt>
    <dgm:pt modelId="{2A1CE39F-F1D4-4FE9-AEBC-B0F196498267}">
      <dgm:prSet phldrT="[Texto]"/>
      <dgm:spPr/>
      <dgm:t>
        <a:bodyPr/>
        <a:lstStyle/>
        <a:p>
          <a:r>
            <a:rPr lang="es-PE" dirty="0" smtClean="0"/>
            <a:t>CUIDADOS , SEGURIDAD , NUTRICION </a:t>
          </a:r>
          <a:endParaRPr lang="es-PE" dirty="0"/>
        </a:p>
      </dgm:t>
    </dgm:pt>
    <dgm:pt modelId="{B755F20C-4964-4D3B-A849-D1C4C8C4A111}" type="parTrans" cxnId="{318E489D-B992-4AFF-9047-629E96181EBE}">
      <dgm:prSet/>
      <dgm:spPr/>
      <dgm:t>
        <a:bodyPr/>
        <a:lstStyle/>
        <a:p>
          <a:endParaRPr lang="es-PE"/>
        </a:p>
      </dgm:t>
    </dgm:pt>
    <dgm:pt modelId="{29C6FC51-4122-48F5-BE6F-784EBA0EB89C}" type="sibTrans" cxnId="{318E489D-B992-4AFF-9047-629E96181EBE}">
      <dgm:prSet/>
      <dgm:spPr/>
      <dgm:t>
        <a:bodyPr/>
        <a:lstStyle/>
        <a:p>
          <a:endParaRPr lang="es-PE"/>
        </a:p>
      </dgm:t>
    </dgm:pt>
    <dgm:pt modelId="{5D8C84F0-4FFE-4D63-8640-DE53DF61D56E}">
      <dgm:prSet phldrT="[Texto]"/>
      <dgm:spPr/>
      <dgm:t>
        <a:bodyPr/>
        <a:lstStyle/>
        <a:p>
          <a:r>
            <a:rPr lang="es-PE" dirty="0" smtClean="0"/>
            <a:t>INTERACCION CON PARES </a:t>
          </a:r>
          <a:endParaRPr lang="es-PE" dirty="0"/>
        </a:p>
      </dgm:t>
    </dgm:pt>
    <dgm:pt modelId="{65A779D6-789F-4949-8E98-ADA0D7B5B2D9}" type="parTrans" cxnId="{4F49B4AC-FD89-4867-8442-3DD6727CA8C0}">
      <dgm:prSet/>
      <dgm:spPr/>
      <dgm:t>
        <a:bodyPr/>
        <a:lstStyle/>
        <a:p>
          <a:endParaRPr lang="es-PE"/>
        </a:p>
      </dgm:t>
    </dgm:pt>
    <dgm:pt modelId="{DB7C4B73-2443-497C-9E33-23F7D3CA927B}" type="sibTrans" cxnId="{4F49B4AC-FD89-4867-8442-3DD6727CA8C0}">
      <dgm:prSet/>
      <dgm:spPr/>
      <dgm:t>
        <a:bodyPr/>
        <a:lstStyle/>
        <a:p>
          <a:endParaRPr lang="es-PE"/>
        </a:p>
      </dgm:t>
    </dgm:pt>
    <dgm:pt modelId="{4D64A49F-9F6D-4AE2-ACD4-E1F6A95043E1}" type="pres">
      <dgm:prSet presAssocID="{98E8E123-0BBE-406E-B9F3-651911CA6825}" presName="composite" presStyleCnt="0">
        <dgm:presLayoutVars>
          <dgm:chMax val="5"/>
          <dgm:dir/>
          <dgm:animLvl val="ctr"/>
          <dgm:resizeHandles val="exact"/>
        </dgm:presLayoutVars>
      </dgm:prSet>
      <dgm:spPr/>
      <dgm:t>
        <a:bodyPr/>
        <a:lstStyle/>
        <a:p>
          <a:endParaRPr lang="es-PE"/>
        </a:p>
      </dgm:t>
    </dgm:pt>
    <dgm:pt modelId="{00402D1A-EA83-4C0F-B804-C3F31F503CD0}" type="pres">
      <dgm:prSet presAssocID="{98E8E123-0BBE-406E-B9F3-651911CA6825}" presName="cycle" presStyleCnt="0"/>
      <dgm:spPr/>
      <dgm:t>
        <a:bodyPr/>
        <a:lstStyle/>
        <a:p>
          <a:endParaRPr lang="es-PE"/>
        </a:p>
      </dgm:t>
    </dgm:pt>
    <dgm:pt modelId="{87237906-962D-494E-88D9-B2CE72279E48}" type="pres">
      <dgm:prSet presAssocID="{98E8E123-0BBE-406E-B9F3-651911CA6825}" presName="centerShape" presStyleCnt="0"/>
      <dgm:spPr/>
      <dgm:t>
        <a:bodyPr/>
        <a:lstStyle/>
        <a:p>
          <a:endParaRPr lang="es-PE"/>
        </a:p>
      </dgm:t>
    </dgm:pt>
    <dgm:pt modelId="{2D611DA7-113B-403E-A45E-BDAC6C780203}" type="pres">
      <dgm:prSet presAssocID="{98E8E123-0BBE-406E-B9F3-651911CA6825}" presName="connSite" presStyleLbl="node1" presStyleIdx="0" presStyleCnt="4"/>
      <dgm:spPr/>
      <dgm:t>
        <a:bodyPr/>
        <a:lstStyle/>
        <a:p>
          <a:endParaRPr lang="es-PE"/>
        </a:p>
      </dgm:t>
    </dgm:pt>
    <dgm:pt modelId="{F566A3AE-800D-4364-A9E6-57B248B59D50}" type="pres">
      <dgm:prSet presAssocID="{98E8E123-0BBE-406E-B9F3-651911CA6825}" presName="visible" presStyleLbl="node1" presStyleIdx="0" presStyleCnt="4" custScaleX="71927" custScaleY="81334" custLinFactNeighborX="-54094" custLinFactNeighborY="-3096"/>
      <dgm:spPr>
        <a:blipFill rotWithShape="1">
          <a:blip xmlns:r="http://schemas.openxmlformats.org/officeDocument/2006/relationships" r:embed="rId1"/>
          <a:stretch>
            <a:fillRect/>
          </a:stretch>
        </a:blipFill>
      </dgm:spPr>
      <dgm:t>
        <a:bodyPr/>
        <a:lstStyle/>
        <a:p>
          <a:endParaRPr lang="es-PE"/>
        </a:p>
      </dgm:t>
    </dgm:pt>
    <dgm:pt modelId="{3628DC14-3017-4DB5-99BD-E9697BE066A2}" type="pres">
      <dgm:prSet presAssocID="{6E1D0F87-A842-4102-BECA-61EACA84ABFA}" presName="Name25" presStyleLbl="parChTrans1D1" presStyleIdx="0" presStyleCnt="3"/>
      <dgm:spPr/>
      <dgm:t>
        <a:bodyPr/>
        <a:lstStyle/>
        <a:p>
          <a:endParaRPr lang="es-PE"/>
        </a:p>
      </dgm:t>
    </dgm:pt>
    <dgm:pt modelId="{65A907C6-2848-481A-99AF-05A519562641}" type="pres">
      <dgm:prSet presAssocID="{188835DA-E052-4D66-BEF3-19E1C33E25D9}" presName="node" presStyleCnt="0"/>
      <dgm:spPr/>
      <dgm:t>
        <a:bodyPr/>
        <a:lstStyle/>
        <a:p>
          <a:endParaRPr lang="es-PE"/>
        </a:p>
      </dgm:t>
    </dgm:pt>
    <dgm:pt modelId="{CCDF63F5-216A-4C3C-91AB-FA344D83BC70}" type="pres">
      <dgm:prSet presAssocID="{188835DA-E052-4D66-BEF3-19E1C33E25D9}" presName="parentNode" presStyleLbl="node1" presStyleIdx="1" presStyleCnt="4" custLinFactNeighborX="-35985" custLinFactNeighborY="-15773">
        <dgm:presLayoutVars>
          <dgm:chMax val="1"/>
          <dgm:bulletEnabled val="1"/>
        </dgm:presLayoutVars>
      </dgm:prSet>
      <dgm:spPr/>
      <dgm:t>
        <a:bodyPr/>
        <a:lstStyle/>
        <a:p>
          <a:endParaRPr lang="es-PE"/>
        </a:p>
      </dgm:t>
    </dgm:pt>
    <dgm:pt modelId="{97EE5721-893B-4C83-A2A2-DD671ADF1FA3}" type="pres">
      <dgm:prSet presAssocID="{188835DA-E052-4D66-BEF3-19E1C33E25D9}" presName="childNode" presStyleLbl="revTx" presStyleIdx="0" presStyleCnt="3">
        <dgm:presLayoutVars>
          <dgm:bulletEnabled val="1"/>
        </dgm:presLayoutVars>
      </dgm:prSet>
      <dgm:spPr/>
      <dgm:t>
        <a:bodyPr/>
        <a:lstStyle/>
        <a:p>
          <a:endParaRPr lang="es-PE"/>
        </a:p>
      </dgm:t>
    </dgm:pt>
    <dgm:pt modelId="{7FE9DE3C-C26D-4626-A129-FB5DE25A31FC}" type="pres">
      <dgm:prSet presAssocID="{3F1ACE5A-7690-477A-BD4F-C3A8FCE48F33}" presName="Name25" presStyleLbl="parChTrans1D1" presStyleIdx="1" presStyleCnt="3"/>
      <dgm:spPr/>
      <dgm:t>
        <a:bodyPr/>
        <a:lstStyle/>
        <a:p>
          <a:endParaRPr lang="es-PE"/>
        </a:p>
      </dgm:t>
    </dgm:pt>
    <dgm:pt modelId="{67DD5C8A-76B6-49F2-80A4-8FABD55462B7}" type="pres">
      <dgm:prSet presAssocID="{7CE3662D-80F2-4D64-9004-4202E99EE9C3}" presName="node" presStyleCnt="0"/>
      <dgm:spPr/>
      <dgm:t>
        <a:bodyPr/>
        <a:lstStyle/>
        <a:p>
          <a:endParaRPr lang="es-PE"/>
        </a:p>
      </dgm:t>
    </dgm:pt>
    <dgm:pt modelId="{091326AE-6A91-4176-9B3D-7BF4F823738B}" type="pres">
      <dgm:prSet presAssocID="{7CE3662D-80F2-4D64-9004-4202E99EE9C3}" presName="parentNode" presStyleLbl="node1" presStyleIdx="2" presStyleCnt="4" custScaleX="131311" custScaleY="96501" custLinFactNeighborX="-54556" custLinFactNeighborY="14989">
        <dgm:presLayoutVars>
          <dgm:chMax val="1"/>
          <dgm:bulletEnabled val="1"/>
        </dgm:presLayoutVars>
      </dgm:prSet>
      <dgm:spPr/>
      <dgm:t>
        <a:bodyPr/>
        <a:lstStyle/>
        <a:p>
          <a:endParaRPr lang="es-PE"/>
        </a:p>
      </dgm:t>
    </dgm:pt>
    <dgm:pt modelId="{815C1489-86D8-4B3B-907F-F6279E00D16B}" type="pres">
      <dgm:prSet presAssocID="{7CE3662D-80F2-4D64-9004-4202E99EE9C3}" presName="childNode" presStyleLbl="revTx" presStyleIdx="1" presStyleCnt="3">
        <dgm:presLayoutVars>
          <dgm:bulletEnabled val="1"/>
        </dgm:presLayoutVars>
      </dgm:prSet>
      <dgm:spPr/>
      <dgm:t>
        <a:bodyPr/>
        <a:lstStyle/>
        <a:p>
          <a:endParaRPr lang="es-PE"/>
        </a:p>
      </dgm:t>
    </dgm:pt>
    <dgm:pt modelId="{B6724B2B-561E-4990-9EFE-C2CB11BC0AD3}" type="pres">
      <dgm:prSet presAssocID="{86940F60-4BF6-45A6-97E2-0BBC3699FD97}" presName="Name25" presStyleLbl="parChTrans1D1" presStyleIdx="2" presStyleCnt="3"/>
      <dgm:spPr/>
      <dgm:t>
        <a:bodyPr/>
        <a:lstStyle/>
        <a:p>
          <a:endParaRPr lang="es-PE"/>
        </a:p>
      </dgm:t>
    </dgm:pt>
    <dgm:pt modelId="{29939497-DEA7-472A-B75F-B86A90CD28E7}" type="pres">
      <dgm:prSet presAssocID="{385788BA-BB69-4A8D-886D-854D3BF87B49}" presName="node" presStyleCnt="0"/>
      <dgm:spPr/>
      <dgm:t>
        <a:bodyPr/>
        <a:lstStyle/>
        <a:p>
          <a:endParaRPr lang="es-PE"/>
        </a:p>
      </dgm:t>
    </dgm:pt>
    <dgm:pt modelId="{F14BEBFF-A9CD-4EB2-A28F-A51AC216E957}" type="pres">
      <dgm:prSet presAssocID="{385788BA-BB69-4A8D-886D-854D3BF87B49}" presName="parentNode" presStyleLbl="node1" presStyleIdx="3" presStyleCnt="4" custScaleY="41439" custLinFactNeighborX="-48831" custLinFactNeighborY="10667">
        <dgm:presLayoutVars>
          <dgm:chMax val="1"/>
          <dgm:bulletEnabled val="1"/>
        </dgm:presLayoutVars>
      </dgm:prSet>
      <dgm:spPr/>
      <dgm:t>
        <a:bodyPr/>
        <a:lstStyle/>
        <a:p>
          <a:endParaRPr lang="es-PE"/>
        </a:p>
      </dgm:t>
    </dgm:pt>
    <dgm:pt modelId="{DB2A521B-58B6-4067-83E4-4639F47F2FCC}" type="pres">
      <dgm:prSet presAssocID="{385788BA-BB69-4A8D-886D-854D3BF87B49}" presName="childNode" presStyleLbl="revTx" presStyleIdx="2" presStyleCnt="3">
        <dgm:presLayoutVars>
          <dgm:bulletEnabled val="1"/>
        </dgm:presLayoutVars>
      </dgm:prSet>
      <dgm:spPr/>
      <dgm:t>
        <a:bodyPr/>
        <a:lstStyle/>
        <a:p>
          <a:endParaRPr lang="es-PE"/>
        </a:p>
      </dgm:t>
    </dgm:pt>
  </dgm:ptLst>
  <dgm:cxnLst>
    <dgm:cxn modelId="{61D94B1A-C301-4502-AD23-589F71CE36A5}" srcId="{7CE3662D-80F2-4D64-9004-4202E99EE9C3}" destId="{A870BF64-B8F3-4AF5-BFD9-9F963FBF42DC}" srcOrd="17" destOrd="0" parTransId="{9119E3CD-CDDE-4E3F-B05F-A2664800D49F}" sibTransId="{9D31897D-53CC-4F4B-A899-4439FBDB7EB3}"/>
    <dgm:cxn modelId="{858F10A8-15A8-4BD5-8048-E811D92AC1A5}" type="presOf" srcId="{A04BDC3C-3841-4646-A49E-ABAD9DD6DA01}" destId="{815C1489-86D8-4B3B-907F-F6279E00D16B}" srcOrd="0" destOrd="12" presId="urn:microsoft.com/office/officeart/2005/8/layout/radial2"/>
    <dgm:cxn modelId="{0C46DED1-0949-4B0F-8C7F-E5401A9E119A}" type="presOf" srcId="{0D1E5552-2793-4A4F-BBA3-66BF1CCE1599}" destId="{97EE5721-893B-4C83-A2A2-DD671ADF1FA3}" srcOrd="0" destOrd="0" presId="urn:microsoft.com/office/officeart/2005/8/layout/radial2"/>
    <dgm:cxn modelId="{E53AE5C1-B416-4A4D-842D-5FCEB1B54B22}" type="presOf" srcId="{6E1D0F87-A842-4102-BECA-61EACA84ABFA}" destId="{3628DC14-3017-4DB5-99BD-E9697BE066A2}" srcOrd="0" destOrd="0" presId="urn:microsoft.com/office/officeart/2005/8/layout/radial2"/>
    <dgm:cxn modelId="{C4DA4FA0-CBE0-45DE-868E-4649053F7F99}" type="presOf" srcId="{1E67FE64-5EBC-4E2E-B531-B7CD4B9F3379}" destId="{97EE5721-893B-4C83-A2A2-DD671ADF1FA3}" srcOrd="0" destOrd="2" presId="urn:microsoft.com/office/officeart/2005/8/layout/radial2"/>
    <dgm:cxn modelId="{B9C1D6EE-4907-402F-8194-6D6736299DFF}" type="presOf" srcId="{98E8E123-0BBE-406E-B9F3-651911CA6825}" destId="{4D64A49F-9F6D-4AE2-ACD4-E1F6A95043E1}" srcOrd="0" destOrd="0" presId="urn:microsoft.com/office/officeart/2005/8/layout/radial2"/>
    <dgm:cxn modelId="{6C428BDD-5BA2-4B29-AB00-78F8B76586D8}" srcId="{7CE3662D-80F2-4D64-9004-4202E99EE9C3}" destId="{B3665BBD-E086-4BB8-8808-629E631E5BB2}" srcOrd="10" destOrd="0" parTransId="{240658AE-DC94-48BE-930A-C9941952269A}" sibTransId="{65299EAF-D464-4704-9426-0B670F3F9183}"/>
    <dgm:cxn modelId="{C6F2B143-78BE-4B12-830D-4547BB6D3662}" srcId="{7CE3662D-80F2-4D64-9004-4202E99EE9C3}" destId="{A17DA6AF-7064-46C3-9FC8-40745F3ED983}" srcOrd="11" destOrd="0" parTransId="{2267E7DD-771F-47CA-84F9-1FC8CCF6FA5F}" sibTransId="{CA86D4A4-E19B-4185-B406-70F27BCF5B5A}"/>
    <dgm:cxn modelId="{C6A3CE48-05B3-41AC-BF7C-D2B759CD4158}" type="presOf" srcId="{ECCF6C58-B0BB-45BD-B509-E278FDC5DD2E}" destId="{DB2A521B-58B6-4067-83E4-4639F47F2FCC}" srcOrd="0" destOrd="0" presId="urn:microsoft.com/office/officeart/2005/8/layout/radial2"/>
    <dgm:cxn modelId="{4F49B4AC-FD89-4867-8442-3DD6727CA8C0}" srcId="{385788BA-BB69-4A8D-886D-854D3BF87B49}" destId="{5D8C84F0-4FFE-4D63-8640-DE53DF61D56E}" srcOrd="3" destOrd="0" parTransId="{65A779D6-789F-4949-8E98-ADA0D7B5B2D9}" sibTransId="{DB7C4B73-2443-497C-9E33-23F7D3CA927B}"/>
    <dgm:cxn modelId="{703A7AE0-C23C-4FA8-8981-DE8222A5B40E}" srcId="{188835DA-E052-4D66-BEF3-19E1C33E25D9}" destId="{B4985CB5-8C8F-4826-A05B-D9074068120D}" srcOrd="1" destOrd="0" parTransId="{C2E68E23-5BEA-48C2-822C-965135CD28DC}" sibTransId="{170CC088-BF84-4D41-A5A1-3E711C0EB730}"/>
    <dgm:cxn modelId="{17463424-5135-492A-88E3-DC1140B402BF}" type="presOf" srcId="{33047420-2AFA-4472-A6EC-1A79706672F5}" destId="{815C1489-86D8-4B3B-907F-F6279E00D16B}" srcOrd="0" destOrd="8" presId="urn:microsoft.com/office/officeart/2005/8/layout/radial2"/>
    <dgm:cxn modelId="{5A90BF88-9473-41C6-8F10-1301AA8BD216}" srcId="{7CE3662D-80F2-4D64-9004-4202E99EE9C3}" destId="{36FCD298-AE9C-456B-945B-1D4ED03A9B9D}" srcOrd="0" destOrd="0" parTransId="{9AE666AA-1D22-43AD-A619-276C394B09F8}" sibTransId="{1F118797-784D-45BF-965F-11CEFCA8B157}"/>
    <dgm:cxn modelId="{77350D2F-E2B2-4A5D-9A87-085967471D89}" srcId="{7CE3662D-80F2-4D64-9004-4202E99EE9C3}" destId="{A06A965C-1956-4179-A5B3-1F08714C3F2F}" srcOrd="18" destOrd="0" parTransId="{AA584B04-65BC-4F5E-BDC0-2ED9255CD514}" sibTransId="{9FD14A36-759F-413A-8AC2-C41ABFAA8982}"/>
    <dgm:cxn modelId="{8C0FA32A-14D4-47CE-9D82-EDB75C6D9023}" type="presOf" srcId="{31872561-5D47-42D0-A5A5-48D5611ADCE1}" destId="{815C1489-86D8-4B3B-907F-F6279E00D16B}" srcOrd="0" destOrd="7" presId="urn:microsoft.com/office/officeart/2005/8/layout/radial2"/>
    <dgm:cxn modelId="{19EF9B69-B88D-4B5B-98CD-B54F33A96D68}" type="presOf" srcId="{5D8C84F0-4FFE-4D63-8640-DE53DF61D56E}" destId="{DB2A521B-58B6-4067-83E4-4639F47F2FCC}" srcOrd="0" destOrd="3" presId="urn:microsoft.com/office/officeart/2005/8/layout/radial2"/>
    <dgm:cxn modelId="{6243A4DB-034F-4546-AC47-E581DE06E8AF}" srcId="{7CE3662D-80F2-4D64-9004-4202E99EE9C3}" destId="{AC58621B-BB4D-4D75-B65C-EA14EF628589}" srcOrd="16" destOrd="0" parTransId="{62475F46-9E1B-457E-ACDA-B1ECE6710E84}" sibTransId="{7E629F16-8840-4181-B372-E4735F95B826}"/>
    <dgm:cxn modelId="{4581F5DC-8416-42B8-808B-70A6F7C770E5}" type="presOf" srcId="{F31EE0A5-2548-49A1-B655-7CF7AAF5AEC7}" destId="{815C1489-86D8-4B3B-907F-F6279E00D16B}" srcOrd="0" destOrd="13" presId="urn:microsoft.com/office/officeart/2005/8/layout/radial2"/>
    <dgm:cxn modelId="{E8469595-2423-4AB4-AA09-736279812A35}" type="presOf" srcId="{2A1CE39F-F1D4-4FE9-AEBC-B0F196498267}" destId="{DB2A521B-58B6-4067-83E4-4639F47F2FCC}" srcOrd="0" destOrd="2" presId="urn:microsoft.com/office/officeart/2005/8/layout/radial2"/>
    <dgm:cxn modelId="{A2A69750-6C3C-45F8-801A-69EB6B818899}" srcId="{7CE3662D-80F2-4D64-9004-4202E99EE9C3}" destId="{93CC8017-261A-4D8F-A858-A897F607F993}" srcOrd="5" destOrd="0" parTransId="{80260012-808F-4220-AB1D-A7775AB81E59}" sibTransId="{5672CFFB-E091-4E70-8936-566495BB6862}"/>
    <dgm:cxn modelId="{D2A5AF0B-E97F-4EB4-BDD3-832B46AB4476}" type="presOf" srcId="{A00F54F7-70EE-424A-9A49-7AE2FD654E0F}" destId="{815C1489-86D8-4B3B-907F-F6279E00D16B}" srcOrd="0" destOrd="9" presId="urn:microsoft.com/office/officeart/2005/8/layout/radial2"/>
    <dgm:cxn modelId="{18D4AFBD-43EC-43DE-80B0-D9D933EC8295}" srcId="{7CE3662D-80F2-4D64-9004-4202E99EE9C3}" destId="{31872561-5D47-42D0-A5A5-48D5611ADCE1}" srcOrd="7" destOrd="0" parTransId="{C7156EA7-4B62-4C8D-B166-35ACB193A8E8}" sibTransId="{6F1DC19C-627A-4830-B1EC-B57F1D442273}"/>
    <dgm:cxn modelId="{8BBB5C82-CE3D-4709-B47E-93999D28B2E7}" type="presOf" srcId="{7CE3662D-80F2-4D64-9004-4202E99EE9C3}" destId="{091326AE-6A91-4176-9B3D-7BF4F823738B}" srcOrd="0" destOrd="0" presId="urn:microsoft.com/office/officeart/2005/8/layout/radial2"/>
    <dgm:cxn modelId="{034F1823-55DE-47F7-B650-BB81DBB04466}" type="presOf" srcId="{B3665BBD-E086-4BB8-8808-629E631E5BB2}" destId="{815C1489-86D8-4B3B-907F-F6279E00D16B}" srcOrd="0" destOrd="10" presId="urn:microsoft.com/office/officeart/2005/8/layout/radial2"/>
    <dgm:cxn modelId="{F28F50D5-C153-4D49-8623-A41EDDE71C27}" type="presOf" srcId="{1C17677C-2722-4EC0-9DC3-09A89CE367FB}" destId="{815C1489-86D8-4B3B-907F-F6279E00D16B}" srcOrd="0" destOrd="2" presId="urn:microsoft.com/office/officeart/2005/8/layout/radial2"/>
    <dgm:cxn modelId="{06E17688-76D4-4855-912C-350ED3673416}" srcId="{98E8E123-0BBE-406E-B9F3-651911CA6825}" destId="{188835DA-E052-4D66-BEF3-19E1C33E25D9}" srcOrd="0" destOrd="0" parTransId="{6E1D0F87-A842-4102-BECA-61EACA84ABFA}" sibTransId="{BF5DA7E7-F23D-45EC-876E-2C0C809BFC92}"/>
    <dgm:cxn modelId="{62901921-B9DC-4E01-AD8F-E0D1D0DCF47F}" type="presOf" srcId="{86940F60-4BF6-45A6-97E2-0BBC3699FD97}" destId="{B6724B2B-561E-4990-9EFE-C2CB11BC0AD3}" srcOrd="0" destOrd="0" presId="urn:microsoft.com/office/officeart/2005/8/layout/radial2"/>
    <dgm:cxn modelId="{9A7C5F3C-F7A4-48EB-959C-BFB1B88C3087}" srcId="{385788BA-BB69-4A8D-886D-854D3BF87B49}" destId="{ECCF6C58-B0BB-45BD-B509-E278FDC5DD2E}" srcOrd="0" destOrd="0" parTransId="{23DD67EE-F349-4CC6-9E28-6076BDEDBAB0}" sibTransId="{BDC0708F-B4B9-43F1-BC6A-A79FEE112A2E}"/>
    <dgm:cxn modelId="{CF9DF70B-A798-44E4-850F-E6E2B2C24A05}" srcId="{7CE3662D-80F2-4D64-9004-4202E99EE9C3}" destId="{1C17677C-2722-4EC0-9DC3-09A89CE367FB}" srcOrd="2" destOrd="0" parTransId="{9841A109-E572-4C66-BA81-469E994849F0}" sibTransId="{DB542149-C475-46F8-885E-F9252088641A}"/>
    <dgm:cxn modelId="{7CC5A5D5-7D36-45D3-B638-09F4939DCBEE}" srcId="{188835DA-E052-4D66-BEF3-19E1C33E25D9}" destId="{1E67FE64-5EBC-4E2E-B531-B7CD4B9F3379}" srcOrd="2" destOrd="0" parTransId="{F9C4677C-D9E6-4488-A4FB-E789B5C3F713}" sibTransId="{7305D510-039D-4455-A5D1-762991832768}"/>
    <dgm:cxn modelId="{38FD2C1E-B5D4-48CE-827F-05C02F63418E}" srcId="{7CE3662D-80F2-4D64-9004-4202E99EE9C3}" destId="{A360F1AD-4320-4B1C-8C00-E61125572A40}" srcOrd="15" destOrd="0" parTransId="{C4D51618-C3E3-453C-8E30-B856402643EB}" sibTransId="{A4579C5D-92E3-4369-A548-40EA5FCB868D}"/>
    <dgm:cxn modelId="{42D80889-FBA8-40C4-BC4D-235B98D7EC9A}" type="presOf" srcId="{A06A965C-1956-4179-A5B3-1F08714C3F2F}" destId="{815C1489-86D8-4B3B-907F-F6279E00D16B}" srcOrd="0" destOrd="18" presId="urn:microsoft.com/office/officeart/2005/8/layout/radial2"/>
    <dgm:cxn modelId="{B17F133F-6B80-405B-89F4-78198F31EF12}" type="presOf" srcId="{A870BF64-B8F3-4AF5-BFD9-9F963FBF42DC}" destId="{815C1489-86D8-4B3B-907F-F6279E00D16B}" srcOrd="0" destOrd="17" presId="urn:microsoft.com/office/officeart/2005/8/layout/radial2"/>
    <dgm:cxn modelId="{CD0ED41C-1966-4458-A987-B25CA3353A98}" srcId="{7CE3662D-80F2-4D64-9004-4202E99EE9C3}" destId="{A00F54F7-70EE-424A-9A49-7AE2FD654E0F}" srcOrd="9" destOrd="0" parTransId="{46929C0F-BA2A-4816-BA02-5D76029A7402}" sibTransId="{1CBF5958-25F9-43E8-8337-9DCB98A5C127}"/>
    <dgm:cxn modelId="{A487EB8A-B313-4FBB-97D8-B99B176FF293}" srcId="{7CE3662D-80F2-4D64-9004-4202E99EE9C3}" destId="{5A49FC9D-BE0F-4079-ABEA-2E9337BFDD1F}" srcOrd="4" destOrd="0" parTransId="{ECE2E4BE-E3CC-4A2B-9E9E-FE976FC808B7}" sibTransId="{ECE52722-9E5A-47AD-AF0E-D7D87D45D2E0}"/>
    <dgm:cxn modelId="{3A1B3F5F-3206-4C7D-A872-771AFBBC8083}" srcId="{7CE3662D-80F2-4D64-9004-4202E99EE9C3}" destId="{CDBE75EF-E3E2-432E-8DCC-2DE500A8568F}" srcOrd="14" destOrd="0" parTransId="{47CDE16C-FF7D-4E80-A231-622B8A8674BF}" sibTransId="{B893BC75-164C-4479-A9F1-73990CE0FBC7}"/>
    <dgm:cxn modelId="{2B2DA80A-FAFA-41EA-9DDD-B8AA743D4002}" type="presOf" srcId="{36FCD298-AE9C-456B-945B-1D4ED03A9B9D}" destId="{815C1489-86D8-4B3B-907F-F6279E00D16B}" srcOrd="0" destOrd="0" presId="urn:microsoft.com/office/officeart/2005/8/layout/radial2"/>
    <dgm:cxn modelId="{C0D7ED0D-1F29-4810-BD67-F3DEC73342A4}" type="presOf" srcId="{1B588C77-006D-46B2-BB35-20B509AF7B80}" destId="{815C1489-86D8-4B3B-907F-F6279E00D16B}" srcOrd="0" destOrd="1" presId="urn:microsoft.com/office/officeart/2005/8/layout/radial2"/>
    <dgm:cxn modelId="{65F6CF86-A99F-45D7-8317-20C82AEE36F6}" type="presOf" srcId="{8D973CA5-5B4F-4B96-B230-17958D4405F4}" destId="{815C1489-86D8-4B3B-907F-F6279E00D16B}" srcOrd="0" destOrd="3" presId="urn:microsoft.com/office/officeart/2005/8/layout/radial2"/>
    <dgm:cxn modelId="{50F50D3B-C2E6-445A-B76B-91F5CD4D7186}" srcId="{98E8E123-0BBE-406E-B9F3-651911CA6825}" destId="{7CE3662D-80F2-4D64-9004-4202E99EE9C3}" srcOrd="1" destOrd="0" parTransId="{3F1ACE5A-7690-477A-BD4F-C3A8FCE48F33}" sibTransId="{E2DD32C0-9233-421B-A2D5-45C24E4A4B7D}"/>
    <dgm:cxn modelId="{D909778B-188C-48F1-A7B8-46E91C5E578E}" type="presOf" srcId="{AC58621B-BB4D-4D75-B65C-EA14EF628589}" destId="{815C1489-86D8-4B3B-907F-F6279E00D16B}" srcOrd="0" destOrd="16" presId="urn:microsoft.com/office/officeart/2005/8/layout/radial2"/>
    <dgm:cxn modelId="{9DF4FAFB-0B18-4115-A572-8F8CF3CA238F}" srcId="{385788BA-BB69-4A8D-886D-854D3BF87B49}" destId="{726B9901-C1E4-485F-B7C0-1B1A60693148}" srcOrd="1" destOrd="0" parTransId="{B1D73A55-D1C1-4BD8-9F66-690EB9408943}" sibTransId="{3C2ACF31-60B6-43E5-823B-1AF3F2011208}"/>
    <dgm:cxn modelId="{D49F7BCD-D9F9-445C-81AB-9CCB4442510A}" type="presOf" srcId="{CDBE75EF-E3E2-432E-8DCC-2DE500A8568F}" destId="{815C1489-86D8-4B3B-907F-F6279E00D16B}" srcOrd="0" destOrd="14" presId="urn:microsoft.com/office/officeart/2005/8/layout/radial2"/>
    <dgm:cxn modelId="{BA58D6A3-8B4C-482F-9A04-B8677C6FBDCA}" type="presOf" srcId="{B4985CB5-8C8F-4826-A05B-D9074068120D}" destId="{97EE5721-893B-4C83-A2A2-DD671ADF1FA3}" srcOrd="0" destOrd="1" presId="urn:microsoft.com/office/officeart/2005/8/layout/radial2"/>
    <dgm:cxn modelId="{646E7373-9CD1-4779-98AF-25C14CB1E622}" srcId="{7CE3662D-80F2-4D64-9004-4202E99EE9C3}" destId="{8D973CA5-5B4F-4B96-B230-17958D4405F4}" srcOrd="3" destOrd="0" parTransId="{CAFCC192-35A0-44D3-8CAE-E50FF974DD33}" sibTransId="{909E36C6-70EF-48FA-A83D-B06C47D1A213}"/>
    <dgm:cxn modelId="{CF7C920B-B23C-4950-BE26-9C3DCE96CB99}" type="presOf" srcId="{385788BA-BB69-4A8D-886D-854D3BF87B49}" destId="{F14BEBFF-A9CD-4EB2-A28F-A51AC216E957}" srcOrd="0" destOrd="0" presId="urn:microsoft.com/office/officeart/2005/8/layout/radial2"/>
    <dgm:cxn modelId="{72B1063E-0CA8-442A-BB7C-D9214D43AFE2}" srcId="{98E8E123-0BBE-406E-B9F3-651911CA6825}" destId="{385788BA-BB69-4A8D-886D-854D3BF87B49}" srcOrd="2" destOrd="0" parTransId="{86940F60-4BF6-45A6-97E2-0BBC3699FD97}" sibTransId="{9803F746-B588-492D-B7F2-D8E5F5270FBD}"/>
    <dgm:cxn modelId="{B921EA5D-6ABC-4023-A3AE-D2B4D5FB32AA}" srcId="{7CE3662D-80F2-4D64-9004-4202E99EE9C3}" destId="{F31EE0A5-2548-49A1-B655-7CF7AAF5AEC7}" srcOrd="13" destOrd="0" parTransId="{DABFD365-63FB-4F44-82CB-1EAA489B8523}" sibTransId="{B03B64B0-7B9B-4F15-9EB3-3923B12388C2}"/>
    <dgm:cxn modelId="{BA729D8E-C82D-4501-A0AD-C3AE04796EE5}" type="presOf" srcId="{3F1ACE5A-7690-477A-BD4F-C3A8FCE48F33}" destId="{7FE9DE3C-C26D-4626-A129-FB5DE25A31FC}" srcOrd="0" destOrd="0" presId="urn:microsoft.com/office/officeart/2005/8/layout/radial2"/>
    <dgm:cxn modelId="{05CA522F-341F-43FD-A27A-AD8C5F2E2701}" srcId="{7CE3662D-80F2-4D64-9004-4202E99EE9C3}" destId="{4AB543D3-74A2-4179-9A96-0D3AE098DF78}" srcOrd="6" destOrd="0" parTransId="{F04178E4-A833-441A-AB9B-9E105C869F2B}" sibTransId="{05DB7366-6810-4115-9CCB-EFA49ED4253F}"/>
    <dgm:cxn modelId="{26BAA070-0002-4677-AF5F-584B495B3C65}" type="presOf" srcId="{93CC8017-261A-4D8F-A858-A897F607F993}" destId="{815C1489-86D8-4B3B-907F-F6279E00D16B}" srcOrd="0" destOrd="5" presId="urn:microsoft.com/office/officeart/2005/8/layout/radial2"/>
    <dgm:cxn modelId="{FFDFB680-4675-4E72-A28D-CC11A9F23B3B}" srcId="{188835DA-E052-4D66-BEF3-19E1C33E25D9}" destId="{0D1E5552-2793-4A4F-BBA3-66BF1CCE1599}" srcOrd="0" destOrd="0" parTransId="{17568A6E-1EEE-4B2C-A924-80F51BE423C4}" sibTransId="{C693CC23-31F1-4858-A88A-CCA77354D072}"/>
    <dgm:cxn modelId="{318E489D-B992-4AFF-9047-629E96181EBE}" srcId="{385788BA-BB69-4A8D-886D-854D3BF87B49}" destId="{2A1CE39F-F1D4-4FE9-AEBC-B0F196498267}" srcOrd="2" destOrd="0" parTransId="{B755F20C-4964-4D3B-A849-D1C4C8C4A111}" sibTransId="{29C6FC51-4122-48F5-BE6F-784EBA0EB89C}"/>
    <dgm:cxn modelId="{53F749DE-731C-49FF-9A74-4470311E6318}" type="presOf" srcId="{5A49FC9D-BE0F-4079-ABEA-2E9337BFDD1F}" destId="{815C1489-86D8-4B3B-907F-F6279E00D16B}" srcOrd="0" destOrd="4" presId="urn:microsoft.com/office/officeart/2005/8/layout/radial2"/>
    <dgm:cxn modelId="{0F61F6DC-AC78-48D1-AC2B-8CCBAE56146A}" type="presOf" srcId="{726B9901-C1E4-485F-B7C0-1B1A60693148}" destId="{DB2A521B-58B6-4067-83E4-4639F47F2FCC}" srcOrd="0" destOrd="1" presId="urn:microsoft.com/office/officeart/2005/8/layout/radial2"/>
    <dgm:cxn modelId="{1B1B1F3C-974B-4855-9EDB-8386E3E36A24}" srcId="{7CE3662D-80F2-4D64-9004-4202E99EE9C3}" destId="{33047420-2AFA-4472-A6EC-1A79706672F5}" srcOrd="8" destOrd="0" parTransId="{8C9F4909-109D-45CB-BB90-B049FDF3A486}" sibTransId="{2EDC96FC-B07F-4D47-9532-777A7C3C7804}"/>
    <dgm:cxn modelId="{EF326CD4-E099-42C0-9FBD-673DBBF1D109}" type="presOf" srcId="{A17DA6AF-7064-46C3-9FC8-40745F3ED983}" destId="{815C1489-86D8-4B3B-907F-F6279E00D16B}" srcOrd="0" destOrd="11" presId="urn:microsoft.com/office/officeart/2005/8/layout/radial2"/>
    <dgm:cxn modelId="{D471679A-DAC4-47D7-802E-C5FA6EAF9637}" srcId="{7CE3662D-80F2-4D64-9004-4202E99EE9C3}" destId="{1B588C77-006D-46B2-BB35-20B509AF7B80}" srcOrd="1" destOrd="0" parTransId="{19BD06C4-3D2F-45FC-BFFA-36E7499D1E17}" sibTransId="{7275E39A-BDBA-4975-B006-B4918440655C}"/>
    <dgm:cxn modelId="{4334E5F1-50B6-482B-AA46-36343A84FEEF}" srcId="{7CE3662D-80F2-4D64-9004-4202E99EE9C3}" destId="{A04BDC3C-3841-4646-A49E-ABAD9DD6DA01}" srcOrd="12" destOrd="0" parTransId="{559DC6AD-06D8-4365-9F9C-97D7CE48B5C3}" sibTransId="{014B9970-D93A-4612-BC8D-FD6EF46C2254}"/>
    <dgm:cxn modelId="{0F999BAD-67B0-4E5D-A899-EB4F52B5738F}" type="presOf" srcId="{4AB543D3-74A2-4179-9A96-0D3AE098DF78}" destId="{815C1489-86D8-4B3B-907F-F6279E00D16B}" srcOrd="0" destOrd="6" presId="urn:microsoft.com/office/officeart/2005/8/layout/radial2"/>
    <dgm:cxn modelId="{940FF835-9CF6-4397-AEF7-897D56921C7C}" type="presOf" srcId="{188835DA-E052-4D66-BEF3-19E1C33E25D9}" destId="{CCDF63F5-216A-4C3C-91AB-FA344D83BC70}" srcOrd="0" destOrd="0" presId="urn:microsoft.com/office/officeart/2005/8/layout/radial2"/>
    <dgm:cxn modelId="{79B5BA1C-E6C8-40F8-9D82-5EE1BBFDBADA}" type="presOf" srcId="{A360F1AD-4320-4B1C-8C00-E61125572A40}" destId="{815C1489-86D8-4B3B-907F-F6279E00D16B}" srcOrd="0" destOrd="15" presId="urn:microsoft.com/office/officeart/2005/8/layout/radial2"/>
    <dgm:cxn modelId="{B2A36968-C4C8-494D-9321-A2D417738883}" type="presParOf" srcId="{4D64A49F-9F6D-4AE2-ACD4-E1F6A95043E1}" destId="{00402D1A-EA83-4C0F-B804-C3F31F503CD0}" srcOrd="0" destOrd="0" presId="urn:microsoft.com/office/officeart/2005/8/layout/radial2"/>
    <dgm:cxn modelId="{49B146BD-45D3-4EA4-9B25-926BA949E613}" type="presParOf" srcId="{00402D1A-EA83-4C0F-B804-C3F31F503CD0}" destId="{87237906-962D-494E-88D9-B2CE72279E48}" srcOrd="0" destOrd="0" presId="urn:microsoft.com/office/officeart/2005/8/layout/radial2"/>
    <dgm:cxn modelId="{5CEF5AB3-D744-466A-A993-50FF44A5BF2E}" type="presParOf" srcId="{87237906-962D-494E-88D9-B2CE72279E48}" destId="{2D611DA7-113B-403E-A45E-BDAC6C780203}" srcOrd="0" destOrd="0" presId="urn:microsoft.com/office/officeart/2005/8/layout/radial2"/>
    <dgm:cxn modelId="{C9ACB7AC-52E6-4606-98E2-AEB8288060E5}" type="presParOf" srcId="{87237906-962D-494E-88D9-B2CE72279E48}" destId="{F566A3AE-800D-4364-A9E6-57B248B59D50}" srcOrd="1" destOrd="0" presId="urn:microsoft.com/office/officeart/2005/8/layout/radial2"/>
    <dgm:cxn modelId="{4C49EA05-92E6-460C-AAF8-2BF504F31196}" type="presParOf" srcId="{00402D1A-EA83-4C0F-B804-C3F31F503CD0}" destId="{3628DC14-3017-4DB5-99BD-E9697BE066A2}" srcOrd="1" destOrd="0" presId="urn:microsoft.com/office/officeart/2005/8/layout/radial2"/>
    <dgm:cxn modelId="{480962F2-2EAB-4763-ACB7-6CD453C499FC}" type="presParOf" srcId="{00402D1A-EA83-4C0F-B804-C3F31F503CD0}" destId="{65A907C6-2848-481A-99AF-05A519562641}" srcOrd="2" destOrd="0" presId="urn:microsoft.com/office/officeart/2005/8/layout/radial2"/>
    <dgm:cxn modelId="{747ECAED-F1C8-4470-A37C-D56BECA6A5C4}" type="presParOf" srcId="{65A907C6-2848-481A-99AF-05A519562641}" destId="{CCDF63F5-216A-4C3C-91AB-FA344D83BC70}" srcOrd="0" destOrd="0" presId="urn:microsoft.com/office/officeart/2005/8/layout/radial2"/>
    <dgm:cxn modelId="{52953869-6789-4C70-9B58-87E23876FC80}" type="presParOf" srcId="{65A907C6-2848-481A-99AF-05A519562641}" destId="{97EE5721-893B-4C83-A2A2-DD671ADF1FA3}" srcOrd="1" destOrd="0" presId="urn:microsoft.com/office/officeart/2005/8/layout/radial2"/>
    <dgm:cxn modelId="{4BD0ADF3-A22A-477E-A565-C5EF19575090}" type="presParOf" srcId="{00402D1A-EA83-4C0F-B804-C3F31F503CD0}" destId="{7FE9DE3C-C26D-4626-A129-FB5DE25A31FC}" srcOrd="3" destOrd="0" presId="urn:microsoft.com/office/officeart/2005/8/layout/radial2"/>
    <dgm:cxn modelId="{5946861B-AE37-4DE5-94FC-82C5D2BCF02C}" type="presParOf" srcId="{00402D1A-EA83-4C0F-B804-C3F31F503CD0}" destId="{67DD5C8A-76B6-49F2-80A4-8FABD55462B7}" srcOrd="4" destOrd="0" presId="urn:microsoft.com/office/officeart/2005/8/layout/radial2"/>
    <dgm:cxn modelId="{15BD3D25-8EC9-4AA3-906E-DD34C730ACFA}" type="presParOf" srcId="{67DD5C8A-76B6-49F2-80A4-8FABD55462B7}" destId="{091326AE-6A91-4176-9B3D-7BF4F823738B}" srcOrd="0" destOrd="0" presId="urn:microsoft.com/office/officeart/2005/8/layout/radial2"/>
    <dgm:cxn modelId="{F42ECAFA-DE48-43A7-806B-4A52EF41C167}" type="presParOf" srcId="{67DD5C8A-76B6-49F2-80A4-8FABD55462B7}" destId="{815C1489-86D8-4B3B-907F-F6279E00D16B}" srcOrd="1" destOrd="0" presId="urn:microsoft.com/office/officeart/2005/8/layout/radial2"/>
    <dgm:cxn modelId="{19741F75-4CBD-4061-A59D-3298456AF87D}" type="presParOf" srcId="{00402D1A-EA83-4C0F-B804-C3F31F503CD0}" destId="{B6724B2B-561E-4990-9EFE-C2CB11BC0AD3}" srcOrd="5" destOrd="0" presId="urn:microsoft.com/office/officeart/2005/8/layout/radial2"/>
    <dgm:cxn modelId="{C5BDBDB9-87D4-4F70-A07D-E5B0F3C72A00}" type="presParOf" srcId="{00402D1A-EA83-4C0F-B804-C3F31F503CD0}" destId="{29939497-DEA7-472A-B75F-B86A90CD28E7}" srcOrd="6" destOrd="0" presId="urn:microsoft.com/office/officeart/2005/8/layout/radial2"/>
    <dgm:cxn modelId="{AA1EE9A6-0785-42F7-A56F-03959A8F9845}" type="presParOf" srcId="{29939497-DEA7-472A-B75F-B86A90CD28E7}" destId="{F14BEBFF-A9CD-4EB2-A28F-A51AC216E957}" srcOrd="0" destOrd="0" presId="urn:microsoft.com/office/officeart/2005/8/layout/radial2"/>
    <dgm:cxn modelId="{DC62206F-2F8F-4C8B-AAF4-6EEF3D34498A}" type="presParOf" srcId="{29939497-DEA7-472A-B75F-B86A90CD28E7}" destId="{DB2A521B-58B6-4067-83E4-4639F47F2FC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8DB5F3-F457-4A3E-A7CA-423DD3B198DB}"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s-PE"/>
        </a:p>
      </dgm:t>
    </dgm:pt>
    <dgm:pt modelId="{0C9131EB-2914-4EBA-AB8E-D6BE708CE5DC}">
      <dgm:prSet phldrT="[Texto]"/>
      <dgm:spPr/>
      <dgm:t>
        <a:bodyPr/>
        <a:lstStyle/>
        <a:p>
          <a:r>
            <a:rPr lang="es-PE" dirty="0" smtClean="0"/>
            <a:t>SOCIAL</a:t>
          </a:r>
          <a:endParaRPr lang="es-PE" dirty="0"/>
        </a:p>
      </dgm:t>
    </dgm:pt>
    <dgm:pt modelId="{96942204-279C-4196-BC81-25CCADD0B549}" type="parTrans" cxnId="{2596D3BF-C3A5-4753-9409-80B9DD3A986E}">
      <dgm:prSet/>
      <dgm:spPr/>
      <dgm:t>
        <a:bodyPr/>
        <a:lstStyle/>
        <a:p>
          <a:endParaRPr lang="es-PE"/>
        </a:p>
      </dgm:t>
    </dgm:pt>
    <dgm:pt modelId="{A9D18135-C681-43A7-A93E-E796D1DA6CEA}" type="sibTrans" cxnId="{2596D3BF-C3A5-4753-9409-80B9DD3A986E}">
      <dgm:prSet/>
      <dgm:spPr/>
      <dgm:t>
        <a:bodyPr/>
        <a:lstStyle/>
        <a:p>
          <a:endParaRPr lang="es-PE"/>
        </a:p>
      </dgm:t>
    </dgm:pt>
    <dgm:pt modelId="{F59BFA65-5533-4114-B859-F8582D464D12}">
      <dgm:prSet phldrT="[Texto]"/>
      <dgm:spPr/>
      <dgm:t>
        <a:bodyPr/>
        <a:lstStyle/>
        <a:p>
          <a:r>
            <a:rPr lang="es-PE" dirty="0" smtClean="0"/>
            <a:t>INTERACCION ENTRE PARES </a:t>
          </a:r>
          <a:endParaRPr lang="es-PE" dirty="0"/>
        </a:p>
      </dgm:t>
    </dgm:pt>
    <dgm:pt modelId="{D7EF820C-E52F-4022-B075-5E30C189D4B2}" type="parTrans" cxnId="{61E25491-03D0-424D-AD2E-67F6E021462E}">
      <dgm:prSet/>
      <dgm:spPr/>
      <dgm:t>
        <a:bodyPr/>
        <a:lstStyle/>
        <a:p>
          <a:endParaRPr lang="es-PE"/>
        </a:p>
      </dgm:t>
    </dgm:pt>
    <dgm:pt modelId="{4DD702F8-8693-4471-B71E-1CD78F285E72}" type="sibTrans" cxnId="{61E25491-03D0-424D-AD2E-67F6E021462E}">
      <dgm:prSet/>
      <dgm:spPr/>
      <dgm:t>
        <a:bodyPr/>
        <a:lstStyle/>
        <a:p>
          <a:endParaRPr lang="es-PE"/>
        </a:p>
      </dgm:t>
    </dgm:pt>
    <dgm:pt modelId="{DFE05E95-7826-4790-8F65-DDFF53EE9A96}">
      <dgm:prSet phldrT="[Texto]"/>
      <dgm:spPr/>
      <dgm:t>
        <a:bodyPr/>
        <a:lstStyle/>
        <a:p>
          <a:r>
            <a:rPr lang="es-PE" dirty="0" smtClean="0"/>
            <a:t>AFECTIVO COGNITIVO</a:t>
          </a:r>
          <a:endParaRPr lang="es-PE" dirty="0"/>
        </a:p>
      </dgm:t>
    </dgm:pt>
    <dgm:pt modelId="{1DDA8BEB-2128-4EF4-B28B-513A6D81F724}" type="parTrans" cxnId="{4CB830E7-4008-4A17-BE2D-A454082E2D1C}">
      <dgm:prSet/>
      <dgm:spPr/>
      <dgm:t>
        <a:bodyPr/>
        <a:lstStyle/>
        <a:p>
          <a:endParaRPr lang="es-PE"/>
        </a:p>
      </dgm:t>
    </dgm:pt>
    <dgm:pt modelId="{63A6E465-2C92-4CE4-A793-9D742B374D20}" type="sibTrans" cxnId="{4CB830E7-4008-4A17-BE2D-A454082E2D1C}">
      <dgm:prSet/>
      <dgm:spPr/>
      <dgm:t>
        <a:bodyPr/>
        <a:lstStyle/>
        <a:p>
          <a:endParaRPr lang="es-PE"/>
        </a:p>
      </dgm:t>
    </dgm:pt>
    <dgm:pt modelId="{92E1329A-6CFA-4439-88C0-1699CDAB7F8F}">
      <dgm:prSet phldrT="[Texto]"/>
      <dgm:spPr/>
      <dgm:t>
        <a:bodyPr/>
        <a:lstStyle/>
        <a:p>
          <a:r>
            <a:rPr lang="es-PE" dirty="0" smtClean="0"/>
            <a:t>DOMINIO DEL LENGUAJE</a:t>
          </a:r>
          <a:endParaRPr lang="es-PE" dirty="0"/>
        </a:p>
      </dgm:t>
    </dgm:pt>
    <dgm:pt modelId="{1D1AE6B2-0478-470F-AF4C-C01A551B2D7D}" type="parTrans" cxnId="{F94F26EB-9AE0-42CB-85B8-D934ED1A4126}">
      <dgm:prSet/>
      <dgm:spPr/>
      <dgm:t>
        <a:bodyPr/>
        <a:lstStyle/>
        <a:p>
          <a:endParaRPr lang="es-PE"/>
        </a:p>
      </dgm:t>
    </dgm:pt>
    <dgm:pt modelId="{884F0243-2658-4827-83E3-D035C20C3E66}" type="sibTrans" cxnId="{F94F26EB-9AE0-42CB-85B8-D934ED1A4126}">
      <dgm:prSet/>
      <dgm:spPr/>
      <dgm:t>
        <a:bodyPr/>
        <a:lstStyle/>
        <a:p>
          <a:endParaRPr lang="es-PE"/>
        </a:p>
      </dgm:t>
    </dgm:pt>
    <dgm:pt modelId="{B39D6F7E-BC93-48E1-A68B-F56AF904F9CD}">
      <dgm:prSet phldrT="[Texto]"/>
      <dgm:spPr/>
      <dgm:t>
        <a:bodyPr/>
        <a:lstStyle/>
        <a:p>
          <a:r>
            <a:rPr lang="es-PE" dirty="0" smtClean="0"/>
            <a:t>NECESIDADES E INTERESES </a:t>
          </a:r>
          <a:endParaRPr lang="es-PE" dirty="0"/>
        </a:p>
      </dgm:t>
    </dgm:pt>
    <dgm:pt modelId="{66B8806A-790F-4FD6-AC0C-4F4C03050B6E}" type="parTrans" cxnId="{AA54B354-5050-493A-B97E-B14338DC56F0}">
      <dgm:prSet/>
      <dgm:spPr/>
      <dgm:t>
        <a:bodyPr/>
        <a:lstStyle/>
        <a:p>
          <a:endParaRPr lang="es-PE"/>
        </a:p>
      </dgm:t>
    </dgm:pt>
    <dgm:pt modelId="{2DADB43D-D6FF-47C5-B555-A54D739C61BC}" type="sibTrans" cxnId="{AA54B354-5050-493A-B97E-B14338DC56F0}">
      <dgm:prSet/>
      <dgm:spPr/>
      <dgm:t>
        <a:bodyPr/>
        <a:lstStyle/>
        <a:p>
          <a:endParaRPr lang="es-PE"/>
        </a:p>
      </dgm:t>
    </dgm:pt>
    <dgm:pt modelId="{55D296C8-DAA7-4CCC-BC59-CD33D058A8C4}">
      <dgm:prSet phldrT="[Texto]"/>
      <dgm:spPr/>
      <dgm:t>
        <a:bodyPr/>
        <a:lstStyle/>
        <a:p>
          <a:r>
            <a:rPr lang="es-PE" dirty="0" smtClean="0"/>
            <a:t>SER ESCUCHADO , RESPETOI POR SUS OPINIONES E IDEAS</a:t>
          </a:r>
          <a:endParaRPr lang="es-PE" dirty="0"/>
        </a:p>
      </dgm:t>
    </dgm:pt>
    <dgm:pt modelId="{6E270228-B926-45BF-A31A-50B5DD9158FA}" type="parTrans" cxnId="{7137A1BA-EFF3-4C39-8743-44A1B3306D41}">
      <dgm:prSet/>
      <dgm:spPr/>
      <dgm:t>
        <a:bodyPr/>
        <a:lstStyle/>
        <a:p>
          <a:endParaRPr lang="es-PE"/>
        </a:p>
      </dgm:t>
    </dgm:pt>
    <dgm:pt modelId="{BB79F1A4-1F10-4CF2-BBEE-5BBC9C7192D3}" type="sibTrans" cxnId="{7137A1BA-EFF3-4C39-8743-44A1B3306D41}">
      <dgm:prSet/>
      <dgm:spPr/>
      <dgm:t>
        <a:bodyPr/>
        <a:lstStyle/>
        <a:p>
          <a:endParaRPr lang="es-PE"/>
        </a:p>
      </dgm:t>
    </dgm:pt>
    <dgm:pt modelId="{8A721350-23F8-4ABC-B18A-1B58220E2E3A}">
      <dgm:prSet phldrT="[Texto]"/>
      <dgm:spPr/>
      <dgm:t>
        <a:bodyPr/>
        <a:lstStyle/>
        <a:p>
          <a:r>
            <a:rPr lang="es-PE" dirty="0" smtClean="0"/>
            <a:t>INTERACCION SOCIAL </a:t>
          </a:r>
          <a:endParaRPr lang="es-PE" dirty="0"/>
        </a:p>
      </dgm:t>
    </dgm:pt>
    <dgm:pt modelId="{16CF6BAD-473C-4797-8404-92BFD5A2F139}" type="parTrans" cxnId="{FC31B626-65EB-4C9C-A6B2-FA18F2E141B0}">
      <dgm:prSet/>
      <dgm:spPr/>
      <dgm:t>
        <a:bodyPr/>
        <a:lstStyle/>
        <a:p>
          <a:endParaRPr lang="es-PE"/>
        </a:p>
      </dgm:t>
    </dgm:pt>
    <dgm:pt modelId="{55480414-EEA4-47D9-8C4D-74891AE3D6A8}" type="sibTrans" cxnId="{FC31B626-65EB-4C9C-A6B2-FA18F2E141B0}">
      <dgm:prSet/>
      <dgm:spPr/>
      <dgm:t>
        <a:bodyPr/>
        <a:lstStyle/>
        <a:p>
          <a:endParaRPr lang="es-PE"/>
        </a:p>
      </dgm:t>
    </dgm:pt>
    <dgm:pt modelId="{16C8973D-AEE6-4C03-B924-B24BD20A5061}">
      <dgm:prSet phldrT="[Texto]"/>
      <dgm:spPr/>
      <dgm:t>
        <a:bodyPr/>
        <a:lstStyle/>
        <a:p>
          <a:r>
            <a:rPr lang="es-PE" dirty="0" smtClean="0"/>
            <a:t>INTERNET</a:t>
          </a:r>
          <a:endParaRPr lang="es-PE" dirty="0"/>
        </a:p>
      </dgm:t>
    </dgm:pt>
    <dgm:pt modelId="{52A63822-B6E8-4FF5-9FBD-11FBA91CDB31}" type="parTrans" cxnId="{F5381DBC-9D8B-45B2-A83F-A508D2EF4CC7}">
      <dgm:prSet/>
      <dgm:spPr/>
      <dgm:t>
        <a:bodyPr/>
        <a:lstStyle/>
        <a:p>
          <a:endParaRPr lang="es-PE"/>
        </a:p>
      </dgm:t>
    </dgm:pt>
    <dgm:pt modelId="{30E4B987-8D38-4431-96B6-C80A0BFC4484}" type="sibTrans" cxnId="{F5381DBC-9D8B-45B2-A83F-A508D2EF4CC7}">
      <dgm:prSet/>
      <dgm:spPr/>
      <dgm:t>
        <a:bodyPr/>
        <a:lstStyle/>
        <a:p>
          <a:endParaRPr lang="es-PE"/>
        </a:p>
      </dgm:t>
    </dgm:pt>
    <dgm:pt modelId="{011E73DE-F730-4122-BFCB-59A089BBBC7A}">
      <dgm:prSet phldrT="[Texto]"/>
      <dgm:spPr/>
      <dgm:t>
        <a:bodyPr/>
        <a:lstStyle/>
        <a:p>
          <a:r>
            <a:rPr lang="es-PE" dirty="0" smtClean="0"/>
            <a:t>PENSAMIENTO ABASTRACTO  , DEDUCTIVO, PROYECTIVO, HIPOTÉTICO</a:t>
          </a:r>
          <a:endParaRPr lang="es-PE" dirty="0"/>
        </a:p>
      </dgm:t>
    </dgm:pt>
    <dgm:pt modelId="{09E13614-FFCE-4AF0-AE83-0D262AD4B146}" type="parTrans" cxnId="{CDD3DE10-E656-4D8E-A425-1796F7DAA1E3}">
      <dgm:prSet/>
      <dgm:spPr/>
      <dgm:t>
        <a:bodyPr/>
        <a:lstStyle/>
        <a:p>
          <a:endParaRPr lang="es-PE"/>
        </a:p>
      </dgm:t>
    </dgm:pt>
    <dgm:pt modelId="{A67087D5-678D-42D2-A55E-3FE3CEEE143C}" type="sibTrans" cxnId="{CDD3DE10-E656-4D8E-A425-1796F7DAA1E3}">
      <dgm:prSet/>
      <dgm:spPr/>
      <dgm:t>
        <a:bodyPr/>
        <a:lstStyle/>
        <a:p>
          <a:endParaRPr lang="es-PE"/>
        </a:p>
      </dgm:t>
    </dgm:pt>
    <dgm:pt modelId="{14F6A456-F4CF-4832-9A0A-EC0F20345443}">
      <dgm:prSet phldrT="[Texto]"/>
      <dgm:spPr/>
      <dgm:t>
        <a:bodyPr/>
        <a:lstStyle/>
        <a:p>
          <a:r>
            <a:rPr lang="es-PE" dirty="0" smtClean="0"/>
            <a:t>JUEGO CONSTRUCTIVO, REGLADO</a:t>
          </a:r>
          <a:endParaRPr lang="es-PE" dirty="0"/>
        </a:p>
      </dgm:t>
    </dgm:pt>
    <dgm:pt modelId="{BFD1C7F6-5370-4C76-83D1-39B7508AEE65}" type="parTrans" cxnId="{298A438E-2332-472D-90A5-5F36B7F20E77}">
      <dgm:prSet/>
      <dgm:spPr/>
      <dgm:t>
        <a:bodyPr/>
        <a:lstStyle/>
        <a:p>
          <a:endParaRPr lang="es-PE"/>
        </a:p>
      </dgm:t>
    </dgm:pt>
    <dgm:pt modelId="{E4A054D2-4C95-4142-A49D-14D2412BBCB6}" type="sibTrans" cxnId="{298A438E-2332-472D-90A5-5F36B7F20E77}">
      <dgm:prSet/>
      <dgm:spPr/>
      <dgm:t>
        <a:bodyPr/>
        <a:lstStyle/>
        <a:p>
          <a:endParaRPr lang="es-PE"/>
        </a:p>
      </dgm:t>
    </dgm:pt>
    <dgm:pt modelId="{0BDF1FB6-0106-428E-B852-7AE5E36C4CAB}">
      <dgm:prSet phldrT="[Texto]"/>
      <dgm:spPr/>
      <dgm:t>
        <a:bodyPr/>
        <a:lstStyle/>
        <a:p>
          <a:r>
            <a:rPr lang="es-PE" dirty="0" smtClean="0"/>
            <a:t>DESARROLLO Y MADIURACIÓN  BIOLÓGICA  SEXUAL QUE INFLUEYE EN SU DESARROLLO COGNITIVO Y AFECTIVO EMOCIONAL</a:t>
          </a:r>
          <a:endParaRPr lang="es-PE" dirty="0"/>
        </a:p>
      </dgm:t>
    </dgm:pt>
    <dgm:pt modelId="{D73C3616-1F67-4FB9-9B58-B6FA4E2392D5}" type="parTrans" cxnId="{50837130-7B0A-4868-8774-A04F91748F1E}">
      <dgm:prSet/>
      <dgm:spPr/>
      <dgm:t>
        <a:bodyPr/>
        <a:lstStyle/>
        <a:p>
          <a:endParaRPr lang="es-PE"/>
        </a:p>
      </dgm:t>
    </dgm:pt>
    <dgm:pt modelId="{6F021EB7-C329-47C8-B683-44E48AC1C8A0}" type="sibTrans" cxnId="{50837130-7B0A-4868-8774-A04F91748F1E}">
      <dgm:prSet/>
      <dgm:spPr/>
      <dgm:t>
        <a:bodyPr/>
        <a:lstStyle/>
        <a:p>
          <a:endParaRPr lang="es-PE"/>
        </a:p>
      </dgm:t>
    </dgm:pt>
    <dgm:pt modelId="{0417F913-6E19-475C-BC94-2B029019061C}">
      <dgm:prSet phldrT="[Texto]"/>
      <dgm:spPr/>
      <dgm:t>
        <a:bodyPr/>
        <a:lstStyle/>
        <a:p>
          <a:r>
            <a:rPr lang="es-PE" dirty="0" smtClean="0"/>
            <a:t>INFLUENCIA DEL ENTORNO SOCIAL</a:t>
          </a:r>
          <a:endParaRPr lang="es-PE" dirty="0"/>
        </a:p>
      </dgm:t>
    </dgm:pt>
    <dgm:pt modelId="{7E8CD1F3-46A0-41AE-AEB1-7781F7B96A3F}" type="parTrans" cxnId="{57DB5DA3-8BF3-43F3-920E-13FD2A3E69C8}">
      <dgm:prSet/>
      <dgm:spPr/>
      <dgm:t>
        <a:bodyPr/>
        <a:lstStyle/>
        <a:p>
          <a:endParaRPr lang="es-PE"/>
        </a:p>
      </dgm:t>
    </dgm:pt>
    <dgm:pt modelId="{C0C25748-B615-42A5-9F1B-296A6B411476}" type="sibTrans" cxnId="{57DB5DA3-8BF3-43F3-920E-13FD2A3E69C8}">
      <dgm:prSet/>
      <dgm:spPr/>
      <dgm:t>
        <a:bodyPr/>
        <a:lstStyle/>
        <a:p>
          <a:endParaRPr lang="es-PE"/>
        </a:p>
      </dgm:t>
    </dgm:pt>
    <dgm:pt modelId="{B1BCC53D-8FEB-4972-8BD4-CE1C7D7F7946}">
      <dgm:prSet phldrT="[Texto]"/>
      <dgm:spPr/>
      <dgm:t>
        <a:bodyPr/>
        <a:lstStyle/>
        <a:p>
          <a:r>
            <a:rPr lang="es-PE" dirty="0" smtClean="0"/>
            <a:t>CONSOLIDACION DE AUTONOMIA, PERSONALIDAD, IDENTIDAD, AUTOESTIMA</a:t>
          </a:r>
          <a:endParaRPr lang="es-PE" dirty="0"/>
        </a:p>
      </dgm:t>
    </dgm:pt>
    <dgm:pt modelId="{7A3D6CFF-52A1-4FC8-B3B7-23B03020CFD2}" type="parTrans" cxnId="{3BC38546-D075-40DB-B46E-2FCD714B9713}">
      <dgm:prSet/>
      <dgm:spPr/>
      <dgm:t>
        <a:bodyPr/>
        <a:lstStyle/>
        <a:p>
          <a:endParaRPr lang="es-PE"/>
        </a:p>
      </dgm:t>
    </dgm:pt>
    <dgm:pt modelId="{9EFFF931-6785-4B68-B6F1-CE263FD8B45C}" type="sibTrans" cxnId="{3BC38546-D075-40DB-B46E-2FCD714B9713}">
      <dgm:prSet/>
      <dgm:spPr/>
      <dgm:t>
        <a:bodyPr/>
        <a:lstStyle/>
        <a:p>
          <a:endParaRPr lang="es-PE"/>
        </a:p>
      </dgm:t>
    </dgm:pt>
    <dgm:pt modelId="{16F991FA-DB98-440C-A6F8-ED8D9EDF8313}">
      <dgm:prSet phldrT="[Texto]"/>
      <dgm:spPr/>
      <dgm:t>
        <a:bodyPr/>
        <a:lstStyle/>
        <a:p>
          <a:r>
            <a:rPr lang="es-PE" dirty="0" smtClean="0"/>
            <a:t>ACTITUD APARETEMENTE CONFLICTIVA , REBELDÍA </a:t>
          </a:r>
          <a:endParaRPr lang="es-PE" dirty="0"/>
        </a:p>
      </dgm:t>
    </dgm:pt>
    <dgm:pt modelId="{1852CE77-6618-45BF-9A24-167C504E1439}" type="parTrans" cxnId="{60387DC6-36E1-48CC-8F7E-693C321891BC}">
      <dgm:prSet/>
      <dgm:spPr/>
      <dgm:t>
        <a:bodyPr/>
        <a:lstStyle/>
        <a:p>
          <a:endParaRPr lang="es-PE"/>
        </a:p>
      </dgm:t>
    </dgm:pt>
    <dgm:pt modelId="{D06D6EDD-7E99-4453-873C-47A816D3ABE8}" type="sibTrans" cxnId="{60387DC6-36E1-48CC-8F7E-693C321891BC}">
      <dgm:prSet/>
      <dgm:spPr/>
      <dgm:t>
        <a:bodyPr/>
        <a:lstStyle/>
        <a:p>
          <a:endParaRPr lang="es-PE"/>
        </a:p>
      </dgm:t>
    </dgm:pt>
    <dgm:pt modelId="{C5746A04-D23B-4FA4-8221-BB2A467CC138}">
      <dgm:prSet phldrT="[Texto]"/>
      <dgm:spPr/>
      <dgm:t>
        <a:bodyPr/>
        <a:lstStyle/>
        <a:p>
          <a:r>
            <a:rPr lang="es-PE" dirty="0" smtClean="0"/>
            <a:t>IMPORTANCIA DE LO QUE PIENSAN LOS AMIGOS </a:t>
          </a:r>
          <a:endParaRPr lang="es-PE" dirty="0"/>
        </a:p>
      </dgm:t>
    </dgm:pt>
    <dgm:pt modelId="{0E33A5C3-5203-4946-A976-BDE8EBA08D60}" type="parTrans" cxnId="{639749EC-F44C-4CA9-89DD-8E61228917C0}">
      <dgm:prSet/>
      <dgm:spPr/>
      <dgm:t>
        <a:bodyPr/>
        <a:lstStyle/>
        <a:p>
          <a:endParaRPr lang="es-PE"/>
        </a:p>
      </dgm:t>
    </dgm:pt>
    <dgm:pt modelId="{88A822BF-EA32-4B6A-B2CD-0DF2FE5B0197}" type="sibTrans" cxnId="{639749EC-F44C-4CA9-89DD-8E61228917C0}">
      <dgm:prSet/>
      <dgm:spPr/>
      <dgm:t>
        <a:bodyPr/>
        <a:lstStyle/>
        <a:p>
          <a:endParaRPr lang="es-PE"/>
        </a:p>
      </dgm:t>
    </dgm:pt>
    <dgm:pt modelId="{8B07A418-241D-4C7F-A065-2E43C93F3FE1}">
      <dgm:prSet phldrT="[Texto]"/>
      <dgm:spPr/>
      <dgm:t>
        <a:bodyPr/>
        <a:lstStyle/>
        <a:p>
          <a:r>
            <a:rPr lang="es-PE" dirty="0" smtClean="0"/>
            <a:t>USO DE TECNOLOGIAS </a:t>
          </a:r>
          <a:endParaRPr lang="es-PE" dirty="0"/>
        </a:p>
      </dgm:t>
    </dgm:pt>
    <dgm:pt modelId="{3BA62179-8176-4261-9C94-1A685D97A013}" type="parTrans" cxnId="{09667ACF-B8FA-4187-851B-D7C974EA231D}">
      <dgm:prSet/>
      <dgm:spPr/>
      <dgm:t>
        <a:bodyPr/>
        <a:lstStyle/>
        <a:p>
          <a:endParaRPr lang="es-PE"/>
        </a:p>
      </dgm:t>
    </dgm:pt>
    <dgm:pt modelId="{E200E240-9A7C-4288-B8DF-B8FC78D27646}" type="sibTrans" cxnId="{09667ACF-B8FA-4187-851B-D7C974EA231D}">
      <dgm:prSet/>
      <dgm:spPr/>
      <dgm:t>
        <a:bodyPr/>
        <a:lstStyle/>
        <a:p>
          <a:endParaRPr lang="es-PE"/>
        </a:p>
      </dgm:t>
    </dgm:pt>
    <dgm:pt modelId="{2DC4026F-2E96-45ED-9A61-6E67E8DD57D1}">
      <dgm:prSet phldrT="[Texto]"/>
      <dgm:spPr/>
      <dgm:t>
        <a:bodyPr/>
        <a:lstStyle/>
        <a:p>
          <a:r>
            <a:rPr lang="es-PE" dirty="0" smtClean="0"/>
            <a:t>PREOCUPACION POR EL FUTURO PROYECTO DE VIDA </a:t>
          </a:r>
          <a:endParaRPr lang="es-PE" dirty="0"/>
        </a:p>
      </dgm:t>
    </dgm:pt>
    <dgm:pt modelId="{CAFF8088-1228-4A3B-9754-DD9C727E22AA}" type="parTrans" cxnId="{CDAF42C2-6A76-4DD6-9951-297F2AD073B9}">
      <dgm:prSet/>
      <dgm:spPr/>
      <dgm:t>
        <a:bodyPr/>
        <a:lstStyle/>
        <a:p>
          <a:endParaRPr lang="es-PE"/>
        </a:p>
      </dgm:t>
    </dgm:pt>
    <dgm:pt modelId="{1D667EEF-1BCA-45F3-A59B-0FE9234D0D30}" type="sibTrans" cxnId="{CDAF42C2-6A76-4DD6-9951-297F2AD073B9}">
      <dgm:prSet/>
      <dgm:spPr/>
      <dgm:t>
        <a:bodyPr/>
        <a:lstStyle/>
        <a:p>
          <a:endParaRPr lang="es-PE"/>
        </a:p>
      </dgm:t>
    </dgm:pt>
    <dgm:pt modelId="{915EDA5B-BE1A-4166-841F-33EB088C3932}">
      <dgm:prSet phldrT="[Texto]"/>
      <dgm:spPr/>
      <dgm:t>
        <a:bodyPr/>
        <a:lstStyle/>
        <a:p>
          <a:r>
            <a:rPr lang="es-PE" dirty="0" smtClean="0"/>
            <a:t>LIBERTAD </a:t>
          </a:r>
          <a:endParaRPr lang="es-PE" dirty="0"/>
        </a:p>
      </dgm:t>
    </dgm:pt>
    <dgm:pt modelId="{7A87D427-2708-496B-94B3-B5EEB700377A}" type="parTrans" cxnId="{831A29FA-EC45-43F2-883A-0B2CD749B26E}">
      <dgm:prSet/>
      <dgm:spPr/>
      <dgm:t>
        <a:bodyPr/>
        <a:lstStyle/>
        <a:p>
          <a:endParaRPr lang="es-PE"/>
        </a:p>
      </dgm:t>
    </dgm:pt>
    <dgm:pt modelId="{BC25D7F8-9FCB-47F4-B6C7-55ADDBB13A61}" type="sibTrans" cxnId="{831A29FA-EC45-43F2-883A-0B2CD749B26E}">
      <dgm:prSet/>
      <dgm:spPr/>
      <dgm:t>
        <a:bodyPr/>
        <a:lstStyle/>
        <a:p>
          <a:endParaRPr lang="es-PE"/>
        </a:p>
      </dgm:t>
    </dgm:pt>
    <dgm:pt modelId="{9E0155D0-8F76-48A5-8443-2ADB7B004808}">
      <dgm:prSet phldrT="[Texto]"/>
      <dgm:spPr/>
      <dgm:t>
        <a:bodyPr/>
        <a:lstStyle/>
        <a:p>
          <a:r>
            <a:rPr lang="es-PE" dirty="0" smtClean="0"/>
            <a:t>JUEGO</a:t>
          </a:r>
          <a:endParaRPr lang="es-PE" dirty="0"/>
        </a:p>
      </dgm:t>
    </dgm:pt>
    <dgm:pt modelId="{B88EF7DD-FF53-4271-8C05-6AB185AE9D33}" type="parTrans" cxnId="{03A0D8E5-95D2-4268-87A9-22AADF5D233B}">
      <dgm:prSet/>
      <dgm:spPr/>
      <dgm:t>
        <a:bodyPr/>
        <a:lstStyle/>
        <a:p>
          <a:endParaRPr lang="es-PE"/>
        </a:p>
      </dgm:t>
    </dgm:pt>
    <dgm:pt modelId="{8F5B2005-C323-4764-AEC0-8EA1B27593AB}" type="sibTrans" cxnId="{03A0D8E5-95D2-4268-87A9-22AADF5D233B}">
      <dgm:prSet/>
      <dgm:spPr/>
      <dgm:t>
        <a:bodyPr/>
        <a:lstStyle/>
        <a:p>
          <a:endParaRPr lang="es-PE"/>
        </a:p>
      </dgm:t>
    </dgm:pt>
    <dgm:pt modelId="{73536D3E-B804-4189-BB13-CC72FC268766}">
      <dgm:prSet phldrT="[Texto]"/>
      <dgm:spPr/>
      <dgm:t>
        <a:bodyPr/>
        <a:lstStyle/>
        <a:p>
          <a:r>
            <a:rPr lang="es-PE" dirty="0" smtClean="0"/>
            <a:t>IMITACION DE COMPORTAMIENTOS , USOS COSTUMBRES ,  MODA , PERSONAJES , AMIGOS</a:t>
          </a:r>
          <a:endParaRPr lang="es-PE" dirty="0"/>
        </a:p>
      </dgm:t>
    </dgm:pt>
    <dgm:pt modelId="{224C24C3-A0AC-4ED7-A279-0966C6C92208}" type="parTrans" cxnId="{369C5BD7-8101-487C-85DF-16F4BDE9452F}">
      <dgm:prSet/>
      <dgm:spPr/>
      <dgm:t>
        <a:bodyPr/>
        <a:lstStyle/>
        <a:p>
          <a:endParaRPr lang="es-PE"/>
        </a:p>
      </dgm:t>
    </dgm:pt>
    <dgm:pt modelId="{3614B1ED-1E9A-4AEB-9114-66481DE1F6C0}" type="sibTrans" cxnId="{369C5BD7-8101-487C-85DF-16F4BDE9452F}">
      <dgm:prSet/>
      <dgm:spPr/>
      <dgm:t>
        <a:bodyPr/>
        <a:lstStyle/>
        <a:p>
          <a:endParaRPr lang="es-PE"/>
        </a:p>
      </dgm:t>
    </dgm:pt>
    <dgm:pt modelId="{C240151A-DEF7-47F9-B01B-AA3A2E2C9238}">
      <dgm:prSet phldrT="[Texto]"/>
      <dgm:spPr/>
      <dgm:t>
        <a:bodyPr/>
        <a:lstStyle/>
        <a:p>
          <a:r>
            <a:rPr lang="es-PE" dirty="0" smtClean="0"/>
            <a:t>DESARROLLO SEXUAL</a:t>
          </a:r>
          <a:endParaRPr lang="es-PE" dirty="0"/>
        </a:p>
      </dgm:t>
    </dgm:pt>
    <dgm:pt modelId="{256484DB-EC46-41F6-9334-7474C8965B96}" type="parTrans" cxnId="{57D75452-39E2-48B4-8583-ECA14C4935E0}">
      <dgm:prSet/>
      <dgm:spPr/>
      <dgm:t>
        <a:bodyPr/>
        <a:lstStyle/>
        <a:p>
          <a:endParaRPr lang="es-PE"/>
        </a:p>
      </dgm:t>
    </dgm:pt>
    <dgm:pt modelId="{56242472-D66C-4ED1-A482-8B2FD614579E}" type="sibTrans" cxnId="{57D75452-39E2-48B4-8583-ECA14C4935E0}">
      <dgm:prSet/>
      <dgm:spPr/>
      <dgm:t>
        <a:bodyPr/>
        <a:lstStyle/>
        <a:p>
          <a:endParaRPr lang="es-PE"/>
        </a:p>
      </dgm:t>
    </dgm:pt>
    <dgm:pt modelId="{E0244020-BF43-462D-8BEA-4EC018873F08}">
      <dgm:prSet phldrT="[Texto]"/>
      <dgm:spPr/>
      <dgm:t>
        <a:bodyPr/>
        <a:lstStyle/>
        <a:p>
          <a:r>
            <a:rPr lang="es-PE" dirty="0" smtClean="0"/>
            <a:t>COMPRENSION DE SU MEDIO CERCANO , PROBLEMATICAS DE LA HUMANIDAD </a:t>
          </a:r>
          <a:endParaRPr lang="es-PE" dirty="0"/>
        </a:p>
      </dgm:t>
    </dgm:pt>
    <dgm:pt modelId="{E55EE72E-9226-45F2-B7B8-4933401CC9A2}" type="parTrans" cxnId="{775425D7-75E1-4FF7-8FC9-F505A6579E1D}">
      <dgm:prSet/>
      <dgm:spPr/>
      <dgm:t>
        <a:bodyPr/>
        <a:lstStyle/>
        <a:p>
          <a:endParaRPr lang="es-PE"/>
        </a:p>
      </dgm:t>
    </dgm:pt>
    <dgm:pt modelId="{83C0B731-3023-42B6-B6F7-6CB8AC880FE5}" type="sibTrans" cxnId="{775425D7-75E1-4FF7-8FC9-F505A6579E1D}">
      <dgm:prSet/>
      <dgm:spPr/>
      <dgm:t>
        <a:bodyPr/>
        <a:lstStyle/>
        <a:p>
          <a:endParaRPr lang="es-PE"/>
        </a:p>
      </dgm:t>
    </dgm:pt>
    <dgm:pt modelId="{C967D998-7759-4490-B913-B2EC54037F15}">
      <dgm:prSet phldrT="[Texto]"/>
      <dgm:spPr/>
      <dgm:t>
        <a:bodyPr/>
        <a:lstStyle/>
        <a:p>
          <a:r>
            <a:rPr lang="es-PE" dirty="0" smtClean="0"/>
            <a:t>DESARROLLO FILOSÓFICO </a:t>
          </a:r>
          <a:endParaRPr lang="es-PE" dirty="0"/>
        </a:p>
      </dgm:t>
    </dgm:pt>
    <dgm:pt modelId="{18A21E35-AE75-40BC-A087-730B17736882}" type="parTrans" cxnId="{047CFB25-157D-46E3-9E26-ABABFF8D610B}">
      <dgm:prSet/>
      <dgm:spPr/>
      <dgm:t>
        <a:bodyPr/>
        <a:lstStyle/>
        <a:p>
          <a:endParaRPr lang="es-PE"/>
        </a:p>
      </dgm:t>
    </dgm:pt>
    <dgm:pt modelId="{11B54251-7C52-4BC5-BA9A-4D72A7EB6735}" type="sibTrans" cxnId="{047CFB25-157D-46E3-9E26-ABABFF8D610B}">
      <dgm:prSet/>
      <dgm:spPr/>
      <dgm:t>
        <a:bodyPr/>
        <a:lstStyle/>
        <a:p>
          <a:endParaRPr lang="es-PE"/>
        </a:p>
      </dgm:t>
    </dgm:pt>
    <dgm:pt modelId="{AF9AA831-5E3F-480A-BEBD-33822CABF607}">
      <dgm:prSet phldrT="[Texto]"/>
      <dgm:spPr/>
      <dgm:t>
        <a:bodyPr/>
        <a:lstStyle/>
        <a:p>
          <a:r>
            <a:rPr lang="es-PE" dirty="0" smtClean="0"/>
            <a:t>PROYECTO DE VIDA </a:t>
          </a:r>
          <a:endParaRPr lang="es-PE" dirty="0"/>
        </a:p>
      </dgm:t>
    </dgm:pt>
    <dgm:pt modelId="{A0D9C403-4EDB-4F2D-9A5C-93DE44B27A9D}" type="parTrans" cxnId="{463DECF9-6017-4181-8DE3-8FF7F58AD031}">
      <dgm:prSet/>
      <dgm:spPr/>
      <dgm:t>
        <a:bodyPr/>
        <a:lstStyle/>
        <a:p>
          <a:endParaRPr lang="es-PE"/>
        </a:p>
      </dgm:t>
    </dgm:pt>
    <dgm:pt modelId="{B14F8269-2D4E-4E58-94C5-51D5DAA95D23}" type="sibTrans" cxnId="{463DECF9-6017-4181-8DE3-8FF7F58AD031}">
      <dgm:prSet/>
      <dgm:spPr/>
      <dgm:t>
        <a:bodyPr/>
        <a:lstStyle/>
        <a:p>
          <a:endParaRPr lang="es-PE"/>
        </a:p>
      </dgm:t>
    </dgm:pt>
    <dgm:pt modelId="{01E09501-8D71-4DF8-B7A4-3B9EDC55CB1D}" type="pres">
      <dgm:prSet presAssocID="{A88DB5F3-F457-4A3E-A7CA-423DD3B198DB}" presName="composite" presStyleCnt="0">
        <dgm:presLayoutVars>
          <dgm:chMax val="5"/>
          <dgm:dir/>
          <dgm:animLvl val="ctr"/>
          <dgm:resizeHandles val="exact"/>
        </dgm:presLayoutVars>
      </dgm:prSet>
      <dgm:spPr/>
      <dgm:t>
        <a:bodyPr/>
        <a:lstStyle/>
        <a:p>
          <a:endParaRPr lang="es-PE"/>
        </a:p>
      </dgm:t>
    </dgm:pt>
    <dgm:pt modelId="{DE132FA4-A2FF-40A6-A870-BA93ACCC5858}" type="pres">
      <dgm:prSet presAssocID="{A88DB5F3-F457-4A3E-A7CA-423DD3B198DB}" presName="cycle" presStyleCnt="0"/>
      <dgm:spPr/>
    </dgm:pt>
    <dgm:pt modelId="{4136361F-7B5C-47D9-8600-69F73CF34D55}" type="pres">
      <dgm:prSet presAssocID="{A88DB5F3-F457-4A3E-A7CA-423DD3B198DB}" presName="centerShape" presStyleCnt="0"/>
      <dgm:spPr/>
    </dgm:pt>
    <dgm:pt modelId="{BD116E69-6428-4B1D-8E4A-07DD802970AE}" type="pres">
      <dgm:prSet presAssocID="{A88DB5F3-F457-4A3E-A7CA-423DD3B198DB}" presName="connSite" presStyleLbl="node1" presStyleIdx="0" presStyleCnt="4"/>
      <dgm:spPr/>
    </dgm:pt>
    <dgm:pt modelId="{3BBE2975-B374-4533-8249-25F14F315FC9}" type="pres">
      <dgm:prSet presAssocID="{A88DB5F3-F457-4A3E-A7CA-423DD3B198DB}" presName="visible" presStyleLbl="node1" presStyleIdx="0" presStyleCnt="4" custScaleX="70423" custScaleY="83044"/>
      <dgm:spPr>
        <a:blipFill rotWithShape="1">
          <a:blip xmlns:r="http://schemas.openxmlformats.org/officeDocument/2006/relationships" r:embed="rId1"/>
          <a:stretch>
            <a:fillRect/>
          </a:stretch>
        </a:blipFill>
      </dgm:spPr>
    </dgm:pt>
    <dgm:pt modelId="{DE5BF5C6-4D76-4122-AA8B-A8940254C043}" type="pres">
      <dgm:prSet presAssocID="{96942204-279C-4196-BC81-25CCADD0B549}" presName="Name25" presStyleLbl="parChTrans1D1" presStyleIdx="0" presStyleCnt="3"/>
      <dgm:spPr/>
      <dgm:t>
        <a:bodyPr/>
        <a:lstStyle/>
        <a:p>
          <a:endParaRPr lang="es-PE"/>
        </a:p>
      </dgm:t>
    </dgm:pt>
    <dgm:pt modelId="{660A1629-7EF7-4F35-8140-EF73AFA2FF31}" type="pres">
      <dgm:prSet presAssocID="{0C9131EB-2914-4EBA-AB8E-D6BE708CE5DC}" presName="node" presStyleCnt="0"/>
      <dgm:spPr/>
    </dgm:pt>
    <dgm:pt modelId="{B13B646C-2C8F-4156-97F8-20BCBF1BEC8D}" type="pres">
      <dgm:prSet presAssocID="{0C9131EB-2914-4EBA-AB8E-D6BE708CE5DC}" presName="parentNode" presStyleLbl="node1" presStyleIdx="1" presStyleCnt="4" custScaleY="47847" custLinFactNeighborX="16071" custLinFactNeighborY="-23872">
        <dgm:presLayoutVars>
          <dgm:chMax val="1"/>
          <dgm:bulletEnabled val="1"/>
        </dgm:presLayoutVars>
      </dgm:prSet>
      <dgm:spPr/>
      <dgm:t>
        <a:bodyPr/>
        <a:lstStyle/>
        <a:p>
          <a:endParaRPr lang="es-PE"/>
        </a:p>
      </dgm:t>
    </dgm:pt>
    <dgm:pt modelId="{22B74C6D-CE84-4C80-9742-F90F15BA533A}" type="pres">
      <dgm:prSet presAssocID="{0C9131EB-2914-4EBA-AB8E-D6BE708CE5DC}" presName="childNode" presStyleLbl="revTx" presStyleIdx="0" presStyleCnt="3">
        <dgm:presLayoutVars>
          <dgm:bulletEnabled val="1"/>
        </dgm:presLayoutVars>
      </dgm:prSet>
      <dgm:spPr/>
      <dgm:t>
        <a:bodyPr/>
        <a:lstStyle/>
        <a:p>
          <a:endParaRPr lang="es-PE"/>
        </a:p>
      </dgm:t>
    </dgm:pt>
    <dgm:pt modelId="{9610D0DA-30D8-4A09-83E4-010E440F0407}" type="pres">
      <dgm:prSet presAssocID="{1DDA8BEB-2128-4EF4-B28B-513A6D81F724}" presName="Name25" presStyleLbl="parChTrans1D1" presStyleIdx="1" presStyleCnt="3"/>
      <dgm:spPr/>
      <dgm:t>
        <a:bodyPr/>
        <a:lstStyle/>
        <a:p>
          <a:endParaRPr lang="es-PE"/>
        </a:p>
      </dgm:t>
    </dgm:pt>
    <dgm:pt modelId="{9501D307-05BC-473E-8718-A9D9ED7C32B8}" type="pres">
      <dgm:prSet presAssocID="{DFE05E95-7826-4790-8F65-DDFF53EE9A96}" presName="node" presStyleCnt="0"/>
      <dgm:spPr/>
    </dgm:pt>
    <dgm:pt modelId="{8D8766D8-5CED-4619-BBB4-8C8CDF18151E}" type="pres">
      <dgm:prSet presAssocID="{DFE05E95-7826-4790-8F65-DDFF53EE9A96}" presName="parentNode" presStyleLbl="node1" presStyleIdx="2" presStyleCnt="4" custScaleY="144845" custLinFactNeighborX="2379" custLinFactNeighborY="-14486">
        <dgm:presLayoutVars>
          <dgm:chMax val="1"/>
          <dgm:bulletEnabled val="1"/>
        </dgm:presLayoutVars>
      </dgm:prSet>
      <dgm:spPr/>
      <dgm:t>
        <a:bodyPr/>
        <a:lstStyle/>
        <a:p>
          <a:endParaRPr lang="es-PE"/>
        </a:p>
      </dgm:t>
    </dgm:pt>
    <dgm:pt modelId="{F0D9EB14-7F98-4023-B0F5-1409454AA14D}" type="pres">
      <dgm:prSet presAssocID="{DFE05E95-7826-4790-8F65-DDFF53EE9A96}" presName="childNode" presStyleLbl="revTx" presStyleIdx="1" presStyleCnt="3">
        <dgm:presLayoutVars>
          <dgm:bulletEnabled val="1"/>
        </dgm:presLayoutVars>
      </dgm:prSet>
      <dgm:spPr/>
      <dgm:t>
        <a:bodyPr/>
        <a:lstStyle/>
        <a:p>
          <a:endParaRPr lang="es-PE"/>
        </a:p>
      </dgm:t>
    </dgm:pt>
    <dgm:pt modelId="{749E34AD-C860-4E98-9A29-3DE2F69528A3}" type="pres">
      <dgm:prSet presAssocID="{66B8806A-790F-4FD6-AC0C-4F4C03050B6E}" presName="Name25" presStyleLbl="parChTrans1D1" presStyleIdx="2" presStyleCnt="3"/>
      <dgm:spPr/>
      <dgm:t>
        <a:bodyPr/>
        <a:lstStyle/>
        <a:p>
          <a:endParaRPr lang="es-PE"/>
        </a:p>
      </dgm:t>
    </dgm:pt>
    <dgm:pt modelId="{E65B4F00-8E82-4CD3-AE48-2509F7237D0E}" type="pres">
      <dgm:prSet presAssocID="{B39D6F7E-BC93-48E1-A68B-F56AF904F9CD}" presName="node" presStyleCnt="0"/>
      <dgm:spPr/>
    </dgm:pt>
    <dgm:pt modelId="{09935EB2-EEAB-490A-8D03-772A93279076}" type="pres">
      <dgm:prSet presAssocID="{B39D6F7E-BC93-48E1-A68B-F56AF904F9CD}" presName="parentNode" presStyleLbl="node1" presStyleIdx="3" presStyleCnt="4">
        <dgm:presLayoutVars>
          <dgm:chMax val="1"/>
          <dgm:bulletEnabled val="1"/>
        </dgm:presLayoutVars>
      </dgm:prSet>
      <dgm:spPr/>
      <dgm:t>
        <a:bodyPr/>
        <a:lstStyle/>
        <a:p>
          <a:endParaRPr lang="es-PE"/>
        </a:p>
      </dgm:t>
    </dgm:pt>
    <dgm:pt modelId="{3E4D8FF5-ECA3-48CB-9A07-70A2C090E4B6}" type="pres">
      <dgm:prSet presAssocID="{B39D6F7E-BC93-48E1-A68B-F56AF904F9CD}" presName="childNode" presStyleLbl="revTx" presStyleIdx="2" presStyleCnt="3">
        <dgm:presLayoutVars>
          <dgm:bulletEnabled val="1"/>
        </dgm:presLayoutVars>
      </dgm:prSet>
      <dgm:spPr/>
      <dgm:t>
        <a:bodyPr/>
        <a:lstStyle/>
        <a:p>
          <a:endParaRPr lang="es-PE"/>
        </a:p>
      </dgm:t>
    </dgm:pt>
  </dgm:ptLst>
  <dgm:cxnLst>
    <dgm:cxn modelId="{57D75452-39E2-48B4-8583-ECA14C4935E0}" srcId="{B39D6F7E-BC93-48E1-A68B-F56AF904F9CD}" destId="{C240151A-DEF7-47F9-B01B-AA3A2E2C9238}" srcOrd="4" destOrd="0" parTransId="{256484DB-EC46-41F6-9334-7474C8965B96}" sibTransId="{56242472-D66C-4ED1-A482-8B2FD614579E}"/>
    <dgm:cxn modelId="{61E25491-03D0-424D-AD2E-67F6E021462E}" srcId="{0C9131EB-2914-4EBA-AB8E-D6BE708CE5DC}" destId="{F59BFA65-5533-4114-B859-F8582D464D12}" srcOrd="0" destOrd="0" parTransId="{D7EF820C-E52F-4022-B075-5E30C189D4B2}" sibTransId="{4DD702F8-8693-4471-B71E-1CD78F285E72}"/>
    <dgm:cxn modelId="{CDAF42C2-6A76-4DD6-9951-297F2AD073B9}" srcId="{DFE05E95-7826-4790-8F65-DDFF53EE9A96}" destId="{2DC4026F-2E96-45ED-9A61-6E67E8DD57D1}" srcOrd="7" destOrd="0" parTransId="{CAFF8088-1228-4A3B-9754-DD9C727E22AA}" sibTransId="{1D667EEF-1BCA-45F3-A59B-0FE9234D0D30}"/>
    <dgm:cxn modelId="{1BE23D80-39A5-47F0-91E4-8AA9DA30FF9E}" type="presOf" srcId="{0C9131EB-2914-4EBA-AB8E-D6BE708CE5DC}" destId="{B13B646C-2C8F-4156-97F8-20BCBF1BEC8D}" srcOrd="0" destOrd="0" presId="urn:microsoft.com/office/officeart/2005/8/layout/radial2"/>
    <dgm:cxn modelId="{09667ACF-B8FA-4187-851B-D7C974EA231D}" srcId="{DFE05E95-7826-4790-8F65-DDFF53EE9A96}" destId="{8B07A418-241D-4C7F-A065-2E43C93F3FE1}" srcOrd="6" destOrd="0" parTransId="{3BA62179-8176-4261-9C94-1A685D97A013}" sibTransId="{E200E240-9A7C-4288-B8DF-B8FC78D27646}"/>
    <dgm:cxn modelId="{F5381DBC-9D8B-45B2-A83F-A508D2EF4CC7}" srcId="{0C9131EB-2914-4EBA-AB8E-D6BE708CE5DC}" destId="{16C8973D-AEE6-4C03-B924-B24BD20A5061}" srcOrd="2" destOrd="0" parTransId="{52A63822-B6E8-4FF5-9FBD-11FBA91CDB31}" sibTransId="{30E4B987-8D38-4431-96B6-C80A0BFC4484}"/>
    <dgm:cxn modelId="{D8749603-F8A7-4B7E-B1A1-6ED832C082F3}" type="presOf" srcId="{55D296C8-DAA7-4CCC-BC59-CD33D058A8C4}" destId="{3E4D8FF5-ECA3-48CB-9A07-70A2C090E4B6}" srcOrd="0" destOrd="0" presId="urn:microsoft.com/office/officeart/2005/8/layout/radial2"/>
    <dgm:cxn modelId="{CDD3DE10-E656-4D8E-A425-1796F7DAA1E3}" srcId="{DFE05E95-7826-4790-8F65-DDFF53EE9A96}" destId="{011E73DE-F730-4122-BFCB-59A089BBBC7A}" srcOrd="1" destOrd="0" parTransId="{09E13614-FFCE-4AF0-AE83-0D262AD4B146}" sibTransId="{A67087D5-678D-42D2-A55E-3FE3CEEE143C}"/>
    <dgm:cxn modelId="{7137A1BA-EFF3-4C39-8743-44A1B3306D41}" srcId="{B39D6F7E-BC93-48E1-A68B-F56AF904F9CD}" destId="{55D296C8-DAA7-4CCC-BC59-CD33D058A8C4}" srcOrd="0" destOrd="0" parTransId="{6E270228-B926-45BF-A31A-50B5DD9158FA}" sibTransId="{BB79F1A4-1F10-4CF2-BBEE-5BBC9C7192D3}"/>
    <dgm:cxn modelId="{931AB8C3-80F5-4396-BE28-A84767434F2B}" type="presOf" srcId="{66B8806A-790F-4FD6-AC0C-4F4C03050B6E}" destId="{749E34AD-C860-4E98-9A29-3DE2F69528A3}" srcOrd="0" destOrd="0" presId="urn:microsoft.com/office/officeart/2005/8/layout/radial2"/>
    <dgm:cxn modelId="{ECAB5E7E-484A-4E59-9137-D6612EE64A5C}" type="presOf" srcId="{96942204-279C-4196-BC81-25CCADD0B549}" destId="{DE5BF5C6-4D76-4122-AA8B-A8940254C043}" srcOrd="0" destOrd="0" presId="urn:microsoft.com/office/officeart/2005/8/layout/radial2"/>
    <dgm:cxn modelId="{FC31B626-65EB-4C9C-A6B2-FA18F2E141B0}" srcId="{0C9131EB-2914-4EBA-AB8E-D6BE708CE5DC}" destId="{8A721350-23F8-4ABC-B18A-1B58220E2E3A}" srcOrd="1" destOrd="0" parTransId="{16CF6BAD-473C-4797-8404-92BFD5A2F139}" sibTransId="{55480414-EEA4-47D9-8C4D-74891AE3D6A8}"/>
    <dgm:cxn modelId="{57DB5DA3-8BF3-43F3-920E-13FD2A3E69C8}" srcId="{0C9131EB-2914-4EBA-AB8E-D6BE708CE5DC}" destId="{0417F913-6E19-475C-BC94-2B029019061C}" srcOrd="3" destOrd="0" parTransId="{7E8CD1F3-46A0-41AE-AEB1-7781F7B96A3F}" sibTransId="{C0C25748-B615-42A5-9F1B-296A6B411476}"/>
    <dgm:cxn modelId="{14371787-A786-4934-A620-8CF925405528}" type="presOf" srcId="{B1BCC53D-8FEB-4972-8BD4-CE1C7D7F7946}" destId="{F0D9EB14-7F98-4023-B0F5-1409454AA14D}" srcOrd="0" destOrd="3" presId="urn:microsoft.com/office/officeart/2005/8/layout/radial2"/>
    <dgm:cxn modelId="{775425D7-75E1-4FF7-8FC9-F505A6579E1D}" srcId="{B39D6F7E-BC93-48E1-A68B-F56AF904F9CD}" destId="{E0244020-BF43-462D-8BEA-4EC018873F08}" srcOrd="5" destOrd="0" parTransId="{E55EE72E-9226-45F2-B7B8-4933401CC9A2}" sibTransId="{83C0B731-3023-42B6-B6F7-6CB8AC880FE5}"/>
    <dgm:cxn modelId="{50837130-7B0A-4868-8774-A04F91748F1E}" srcId="{DFE05E95-7826-4790-8F65-DDFF53EE9A96}" destId="{0BDF1FB6-0106-428E-B852-7AE5E36C4CAB}" srcOrd="2" destOrd="0" parTransId="{D73C3616-1F67-4FB9-9B58-B6FA4E2392D5}" sibTransId="{6F021EB7-C329-47C8-B683-44E48AC1C8A0}"/>
    <dgm:cxn modelId="{463DECF9-6017-4181-8DE3-8FF7F58AD031}" srcId="{B39D6F7E-BC93-48E1-A68B-F56AF904F9CD}" destId="{AF9AA831-5E3F-480A-BEBD-33822CABF607}" srcOrd="7" destOrd="0" parTransId="{A0D9C403-4EDB-4F2D-9A5C-93DE44B27A9D}" sibTransId="{B14F8269-2D4E-4E58-94C5-51D5DAA95D23}"/>
    <dgm:cxn modelId="{E025CF0B-DE7F-4766-9F18-4BCEE13DA99A}" type="presOf" srcId="{011E73DE-F730-4122-BFCB-59A089BBBC7A}" destId="{F0D9EB14-7F98-4023-B0F5-1409454AA14D}" srcOrd="0" destOrd="1" presId="urn:microsoft.com/office/officeart/2005/8/layout/radial2"/>
    <dgm:cxn modelId="{4EA634F5-0DA7-488D-B0B6-DA6B688B4788}" type="presOf" srcId="{73536D3E-B804-4189-BB13-CC72FC268766}" destId="{3E4D8FF5-ECA3-48CB-9A07-70A2C090E4B6}" srcOrd="0" destOrd="3" presId="urn:microsoft.com/office/officeart/2005/8/layout/radial2"/>
    <dgm:cxn modelId="{00332792-FEAD-4ABA-83AD-256EA7A24639}" type="presOf" srcId="{9E0155D0-8F76-48A5-8443-2ADB7B004808}" destId="{3E4D8FF5-ECA3-48CB-9A07-70A2C090E4B6}" srcOrd="0" destOrd="2" presId="urn:microsoft.com/office/officeart/2005/8/layout/radial2"/>
    <dgm:cxn modelId="{ABB43775-CAD4-475E-935A-C5A84AF559DC}" type="presOf" srcId="{F59BFA65-5533-4114-B859-F8582D464D12}" destId="{22B74C6D-CE84-4C80-9742-F90F15BA533A}" srcOrd="0" destOrd="0" presId="urn:microsoft.com/office/officeart/2005/8/layout/radial2"/>
    <dgm:cxn modelId="{F3F484EB-A7A4-49BD-ACE3-7BDECD80E980}" type="presOf" srcId="{C967D998-7759-4490-B913-B2EC54037F15}" destId="{3E4D8FF5-ECA3-48CB-9A07-70A2C090E4B6}" srcOrd="0" destOrd="6" presId="urn:microsoft.com/office/officeart/2005/8/layout/radial2"/>
    <dgm:cxn modelId="{E4033E67-4050-44BD-AF70-6B28F661A6EA}" type="presOf" srcId="{92E1329A-6CFA-4439-88C0-1699CDAB7F8F}" destId="{F0D9EB14-7F98-4023-B0F5-1409454AA14D}" srcOrd="0" destOrd="0" presId="urn:microsoft.com/office/officeart/2005/8/layout/radial2"/>
    <dgm:cxn modelId="{E8B96FB1-E787-48A8-A36F-7C5E10689CBE}" type="presOf" srcId="{8B07A418-241D-4C7F-A065-2E43C93F3FE1}" destId="{F0D9EB14-7F98-4023-B0F5-1409454AA14D}" srcOrd="0" destOrd="6" presId="urn:microsoft.com/office/officeart/2005/8/layout/radial2"/>
    <dgm:cxn modelId="{CC6E01C0-86B2-4C7F-8344-1FFCE08D4725}" type="presOf" srcId="{AF9AA831-5E3F-480A-BEBD-33822CABF607}" destId="{3E4D8FF5-ECA3-48CB-9A07-70A2C090E4B6}" srcOrd="0" destOrd="7" presId="urn:microsoft.com/office/officeart/2005/8/layout/radial2"/>
    <dgm:cxn modelId="{298A438E-2332-472D-90A5-5F36B7F20E77}" srcId="{DFE05E95-7826-4790-8F65-DDFF53EE9A96}" destId="{14F6A456-F4CF-4832-9A0A-EC0F20345443}" srcOrd="5" destOrd="0" parTransId="{BFD1C7F6-5370-4C76-83D1-39B7508AEE65}" sibTransId="{E4A054D2-4C95-4142-A49D-14D2412BBCB6}"/>
    <dgm:cxn modelId="{60387DC6-36E1-48CC-8F7E-693C321891BC}" srcId="{DFE05E95-7826-4790-8F65-DDFF53EE9A96}" destId="{16F991FA-DB98-440C-A6F8-ED8D9EDF8313}" srcOrd="4" destOrd="0" parTransId="{1852CE77-6618-45BF-9A24-167C504E1439}" sibTransId="{D06D6EDD-7E99-4453-873C-47A816D3ABE8}"/>
    <dgm:cxn modelId="{2DF5E00C-A037-4A59-9DF8-BFF47DD6C4D3}" type="presOf" srcId="{0BDF1FB6-0106-428E-B852-7AE5E36C4CAB}" destId="{F0D9EB14-7F98-4023-B0F5-1409454AA14D}" srcOrd="0" destOrd="2" presId="urn:microsoft.com/office/officeart/2005/8/layout/radial2"/>
    <dgm:cxn modelId="{416F2A9B-E7D8-4024-9C0A-5FF6B947BB2F}" type="presOf" srcId="{16F991FA-DB98-440C-A6F8-ED8D9EDF8313}" destId="{F0D9EB14-7F98-4023-B0F5-1409454AA14D}" srcOrd="0" destOrd="4" presId="urn:microsoft.com/office/officeart/2005/8/layout/radial2"/>
    <dgm:cxn modelId="{98500DE5-002C-47A1-8404-F32A3836B2DE}" type="presOf" srcId="{915EDA5B-BE1A-4166-841F-33EB088C3932}" destId="{3E4D8FF5-ECA3-48CB-9A07-70A2C090E4B6}" srcOrd="0" destOrd="1" presId="urn:microsoft.com/office/officeart/2005/8/layout/radial2"/>
    <dgm:cxn modelId="{4CB830E7-4008-4A17-BE2D-A454082E2D1C}" srcId="{A88DB5F3-F457-4A3E-A7CA-423DD3B198DB}" destId="{DFE05E95-7826-4790-8F65-DDFF53EE9A96}" srcOrd="1" destOrd="0" parTransId="{1DDA8BEB-2128-4EF4-B28B-513A6D81F724}" sibTransId="{63A6E465-2C92-4CE4-A793-9D742B374D20}"/>
    <dgm:cxn modelId="{07D2251B-84BB-4B8C-A22D-5ED1EC24D900}" type="presOf" srcId="{2DC4026F-2E96-45ED-9A61-6E67E8DD57D1}" destId="{F0D9EB14-7F98-4023-B0F5-1409454AA14D}" srcOrd="0" destOrd="7" presId="urn:microsoft.com/office/officeart/2005/8/layout/radial2"/>
    <dgm:cxn modelId="{72D3A538-06A0-4415-8567-AE32C69CFA0A}" type="presOf" srcId="{C5746A04-D23B-4FA4-8221-BB2A467CC138}" destId="{22B74C6D-CE84-4C80-9742-F90F15BA533A}" srcOrd="0" destOrd="4" presId="urn:microsoft.com/office/officeart/2005/8/layout/radial2"/>
    <dgm:cxn modelId="{2596D3BF-C3A5-4753-9409-80B9DD3A986E}" srcId="{A88DB5F3-F457-4A3E-A7CA-423DD3B198DB}" destId="{0C9131EB-2914-4EBA-AB8E-D6BE708CE5DC}" srcOrd="0" destOrd="0" parTransId="{96942204-279C-4196-BC81-25CCADD0B549}" sibTransId="{A9D18135-C681-43A7-A93E-E796D1DA6CEA}"/>
    <dgm:cxn modelId="{049A3DF7-B00B-4671-89AB-4DDA69D7CB6C}" type="presOf" srcId="{C240151A-DEF7-47F9-B01B-AA3A2E2C9238}" destId="{3E4D8FF5-ECA3-48CB-9A07-70A2C090E4B6}" srcOrd="0" destOrd="4" presId="urn:microsoft.com/office/officeart/2005/8/layout/radial2"/>
    <dgm:cxn modelId="{369C5BD7-8101-487C-85DF-16F4BDE9452F}" srcId="{B39D6F7E-BC93-48E1-A68B-F56AF904F9CD}" destId="{73536D3E-B804-4189-BB13-CC72FC268766}" srcOrd="3" destOrd="0" parTransId="{224C24C3-A0AC-4ED7-A279-0966C6C92208}" sibTransId="{3614B1ED-1E9A-4AEB-9114-66481DE1F6C0}"/>
    <dgm:cxn modelId="{AA54B354-5050-493A-B97E-B14338DC56F0}" srcId="{A88DB5F3-F457-4A3E-A7CA-423DD3B198DB}" destId="{B39D6F7E-BC93-48E1-A68B-F56AF904F9CD}" srcOrd="2" destOrd="0" parTransId="{66B8806A-790F-4FD6-AC0C-4F4C03050B6E}" sibTransId="{2DADB43D-D6FF-47C5-B555-A54D739C61BC}"/>
    <dgm:cxn modelId="{047CFB25-157D-46E3-9E26-ABABFF8D610B}" srcId="{B39D6F7E-BC93-48E1-A68B-F56AF904F9CD}" destId="{C967D998-7759-4490-B913-B2EC54037F15}" srcOrd="6" destOrd="0" parTransId="{18A21E35-AE75-40BC-A087-730B17736882}" sibTransId="{11B54251-7C52-4BC5-BA9A-4D72A7EB6735}"/>
    <dgm:cxn modelId="{0CA741EA-3066-455E-8A94-46466F134C69}" type="presOf" srcId="{1DDA8BEB-2128-4EF4-B28B-513A6D81F724}" destId="{9610D0DA-30D8-4A09-83E4-010E440F0407}" srcOrd="0" destOrd="0" presId="urn:microsoft.com/office/officeart/2005/8/layout/radial2"/>
    <dgm:cxn modelId="{81E8AAF4-7AA7-4B03-84CC-8FF23378DA6B}" type="presOf" srcId="{DFE05E95-7826-4790-8F65-DDFF53EE9A96}" destId="{8D8766D8-5CED-4619-BBB4-8C8CDF18151E}" srcOrd="0" destOrd="0" presId="urn:microsoft.com/office/officeart/2005/8/layout/radial2"/>
    <dgm:cxn modelId="{BC8BC32C-7FF0-466D-82A8-E1CB03A6480C}" type="presOf" srcId="{0417F913-6E19-475C-BC94-2B029019061C}" destId="{22B74C6D-CE84-4C80-9742-F90F15BA533A}" srcOrd="0" destOrd="3" presId="urn:microsoft.com/office/officeart/2005/8/layout/radial2"/>
    <dgm:cxn modelId="{02F8C727-C774-401B-8E2D-64008DA3E940}" type="presOf" srcId="{14F6A456-F4CF-4832-9A0A-EC0F20345443}" destId="{F0D9EB14-7F98-4023-B0F5-1409454AA14D}" srcOrd="0" destOrd="5" presId="urn:microsoft.com/office/officeart/2005/8/layout/radial2"/>
    <dgm:cxn modelId="{472ECB40-681D-46D1-BB07-9D7299CAD142}" type="presOf" srcId="{E0244020-BF43-462D-8BEA-4EC018873F08}" destId="{3E4D8FF5-ECA3-48CB-9A07-70A2C090E4B6}" srcOrd="0" destOrd="5" presId="urn:microsoft.com/office/officeart/2005/8/layout/radial2"/>
    <dgm:cxn modelId="{320F7219-B818-4261-8FCC-EEDFFB4E776F}" type="presOf" srcId="{16C8973D-AEE6-4C03-B924-B24BD20A5061}" destId="{22B74C6D-CE84-4C80-9742-F90F15BA533A}" srcOrd="0" destOrd="2" presId="urn:microsoft.com/office/officeart/2005/8/layout/radial2"/>
    <dgm:cxn modelId="{DC16DF7F-CF5F-4DE2-9D8E-2B560BD441EE}" type="presOf" srcId="{8A721350-23F8-4ABC-B18A-1B58220E2E3A}" destId="{22B74C6D-CE84-4C80-9742-F90F15BA533A}" srcOrd="0" destOrd="1" presId="urn:microsoft.com/office/officeart/2005/8/layout/radial2"/>
    <dgm:cxn modelId="{F7CF57A7-07B4-4626-A4F9-3D3C8A6CF3EA}" type="presOf" srcId="{A88DB5F3-F457-4A3E-A7CA-423DD3B198DB}" destId="{01E09501-8D71-4DF8-B7A4-3B9EDC55CB1D}" srcOrd="0" destOrd="0" presId="urn:microsoft.com/office/officeart/2005/8/layout/radial2"/>
    <dgm:cxn modelId="{3BC38546-D075-40DB-B46E-2FCD714B9713}" srcId="{DFE05E95-7826-4790-8F65-DDFF53EE9A96}" destId="{B1BCC53D-8FEB-4972-8BD4-CE1C7D7F7946}" srcOrd="3" destOrd="0" parTransId="{7A3D6CFF-52A1-4FC8-B3B7-23B03020CFD2}" sibTransId="{9EFFF931-6785-4B68-B6F1-CE263FD8B45C}"/>
    <dgm:cxn modelId="{F94F26EB-9AE0-42CB-85B8-D934ED1A4126}" srcId="{DFE05E95-7826-4790-8F65-DDFF53EE9A96}" destId="{92E1329A-6CFA-4439-88C0-1699CDAB7F8F}" srcOrd="0" destOrd="0" parTransId="{1D1AE6B2-0478-470F-AF4C-C01A551B2D7D}" sibTransId="{884F0243-2658-4827-83E3-D035C20C3E66}"/>
    <dgm:cxn modelId="{03A0D8E5-95D2-4268-87A9-22AADF5D233B}" srcId="{B39D6F7E-BC93-48E1-A68B-F56AF904F9CD}" destId="{9E0155D0-8F76-48A5-8443-2ADB7B004808}" srcOrd="2" destOrd="0" parTransId="{B88EF7DD-FF53-4271-8C05-6AB185AE9D33}" sibTransId="{8F5B2005-C323-4764-AEC0-8EA1B27593AB}"/>
    <dgm:cxn modelId="{831A29FA-EC45-43F2-883A-0B2CD749B26E}" srcId="{B39D6F7E-BC93-48E1-A68B-F56AF904F9CD}" destId="{915EDA5B-BE1A-4166-841F-33EB088C3932}" srcOrd="1" destOrd="0" parTransId="{7A87D427-2708-496B-94B3-B5EEB700377A}" sibTransId="{BC25D7F8-9FCB-47F4-B6C7-55ADDBB13A61}"/>
    <dgm:cxn modelId="{14B1A851-69CD-4CAE-BA94-5589AA10B61D}" type="presOf" srcId="{B39D6F7E-BC93-48E1-A68B-F56AF904F9CD}" destId="{09935EB2-EEAB-490A-8D03-772A93279076}" srcOrd="0" destOrd="0" presId="urn:microsoft.com/office/officeart/2005/8/layout/radial2"/>
    <dgm:cxn modelId="{639749EC-F44C-4CA9-89DD-8E61228917C0}" srcId="{0C9131EB-2914-4EBA-AB8E-D6BE708CE5DC}" destId="{C5746A04-D23B-4FA4-8221-BB2A467CC138}" srcOrd="4" destOrd="0" parTransId="{0E33A5C3-5203-4946-A976-BDE8EBA08D60}" sibTransId="{88A822BF-EA32-4B6A-B2CD-0DF2FE5B0197}"/>
    <dgm:cxn modelId="{0D2632AE-5893-4610-938A-BD9C02E1A9D5}" type="presParOf" srcId="{01E09501-8D71-4DF8-B7A4-3B9EDC55CB1D}" destId="{DE132FA4-A2FF-40A6-A870-BA93ACCC5858}" srcOrd="0" destOrd="0" presId="urn:microsoft.com/office/officeart/2005/8/layout/radial2"/>
    <dgm:cxn modelId="{A0DEDF14-34DF-490F-B289-990935E8C095}" type="presParOf" srcId="{DE132FA4-A2FF-40A6-A870-BA93ACCC5858}" destId="{4136361F-7B5C-47D9-8600-69F73CF34D55}" srcOrd="0" destOrd="0" presId="urn:microsoft.com/office/officeart/2005/8/layout/radial2"/>
    <dgm:cxn modelId="{1FFA9899-F451-4776-8319-013AC1FD964C}" type="presParOf" srcId="{4136361F-7B5C-47D9-8600-69F73CF34D55}" destId="{BD116E69-6428-4B1D-8E4A-07DD802970AE}" srcOrd="0" destOrd="0" presId="urn:microsoft.com/office/officeart/2005/8/layout/radial2"/>
    <dgm:cxn modelId="{6267526E-1221-4B15-A28E-F399C1B821A9}" type="presParOf" srcId="{4136361F-7B5C-47D9-8600-69F73CF34D55}" destId="{3BBE2975-B374-4533-8249-25F14F315FC9}" srcOrd="1" destOrd="0" presId="urn:microsoft.com/office/officeart/2005/8/layout/radial2"/>
    <dgm:cxn modelId="{1A75B32F-F7D7-4660-BEE6-95E028A06C0E}" type="presParOf" srcId="{DE132FA4-A2FF-40A6-A870-BA93ACCC5858}" destId="{DE5BF5C6-4D76-4122-AA8B-A8940254C043}" srcOrd="1" destOrd="0" presId="urn:microsoft.com/office/officeart/2005/8/layout/radial2"/>
    <dgm:cxn modelId="{13FF8415-177B-4A9A-971C-B9DB8338DBE1}" type="presParOf" srcId="{DE132FA4-A2FF-40A6-A870-BA93ACCC5858}" destId="{660A1629-7EF7-4F35-8140-EF73AFA2FF31}" srcOrd="2" destOrd="0" presId="urn:microsoft.com/office/officeart/2005/8/layout/radial2"/>
    <dgm:cxn modelId="{C962614F-ADB0-4587-A175-49154B25097D}" type="presParOf" srcId="{660A1629-7EF7-4F35-8140-EF73AFA2FF31}" destId="{B13B646C-2C8F-4156-97F8-20BCBF1BEC8D}" srcOrd="0" destOrd="0" presId="urn:microsoft.com/office/officeart/2005/8/layout/radial2"/>
    <dgm:cxn modelId="{47210A5A-3B49-4A80-99AB-324139477813}" type="presParOf" srcId="{660A1629-7EF7-4F35-8140-EF73AFA2FF31}" destId="{22B74C6D-CE84-4C80-9742-F90F15BA533A}" srcOrd="1" destOrd="0" presId="urn:microsoft.com/office/officeart/2005/8/layout/radial2"/>
    <dgm:cxn modelId="{5F28B62E-B9F0-4E52-8D6E-E0FA24123561}" type="presParOf" srcId="{DE132FA4-A2FF-40A6-A870-BA93ACCC5858}" destId="{9610D0DA-30D8-4A09-83E4-010E440F0407}" srcOrd="3" destOrd="0" presId="urn:microsoft.com/office/officeart/2005/8/layout/radial2"/>
    <dgm:cxn modelId="{1AEDEAA8-2566-4072-B554-7EE875D60C5D}" type="presParOf" srcId="{DE132FA4-A2FF-40A6-A870-BA93ACCC5858}" destId="{9501D307-05BC-473E-8718-A9D9ED7C32B8}" srcOrd="4" destOrd="0" presId="urn:microsoft.com/office/officeart/2005/8/layout/radial2"/>
    <dgm:cxn modelId="{D31FF8D1-572A-4F4C-9443-3C730C68D3F5}" type="presParOf" srcId="{9501D307-05BC-473E-8718-A9D9ED7C32B8}" destId="{8D8766D8-5CED-4619-BBB4-8C8CDF18151E}" srcOrd="0" destOrd="0" presId="urn:microsoft.com/office/officeart/2005/8/layout/radial2"/>
    <dgm:cxn modelId="{67245E2C-7A32-4B49-B2E0-D0027B75B778}" type="presParOf" srcId="{9501D307-05BC-473E-8718-A9D9ED7C32B8}" destId="{F0D9EB14-7F98-4023-B0F5-1409454AA14D}" srcOrd="1" destOrd="0" presId="urn:microsoft.com/office/officeart/2005/8/layout/radial2"/>
    <dgm:cxn modelId="{D383D2FC-5480-44D8-ACF8-FAC04E972513}" type="presParOf" srcId="{DE132FA4-A2FF-40A6-A870-BA93ACCC5858}" destId="{749E34AD-C860-4E98-9A29-3DE2F69528A3}" srcOrd="5" destOrd="0" presId="urn:microsoft.com/office/officeart/2005/8/layout/radial2"/>
    <dgm:cxn modelId="{6E5EB8D2-1CBE-44FC-97DE-0C50AA575847}" type="presParOf" srcId="{DE132FA4-A2FF-40A6-A870-BA93ACCC5858}" destId="{E65B4F00-8E82-4CD3-AE48-2509F7237D0E}" srcOrd="6" destOrd="0" presId="urn:microsoft.com/office/officeart/2005/8/layout/radial2"/>
    <dgm:cxn modelId="{E8EDDD83-81BF-4DD2-B7B4-5D1517DEB26F}" type="presParOf" srcId="{E65B4F00-8E82-4CD3-AE48-2509F7237D0E}" destId="{09935EB2-EEAB-490A-8D03-772A93279076}" srcOrd="0" destOrd="0" presId="urn:microsoft.com/office/officeart/2005/8/layout/radial2"/>
    <dgm:cxn modelId="{39B94EA2-96E4-4BB2-8775-785DF4641899}" type="presParOf" srcId="{E65B4F00-8E82-4CD3-AE48-2509F7237D0E}" destId="{3E4D8FF5-ECA3-48CB-9A07-70A2C090E4B6}"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5D809F-CA13-4CD6-97D7-A27D37C095D2}"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s-PE"/>
        </a:p>
      </dgm:t>
    </dgm:pt>
    <dgm:pt modelId="{01240890-AEA3-4DCC-97D5-55A2DB426168}">
      <dgm:prSet phldrT="[Texto]"/>
      <dgm:spPr/>
      <dgm:t>
        <a:bodyPr/>
        <a:lstStyle/>
        <a:p>
          <a:r>
            <a:rPr lang="es-PE" dirty="0" smtClean="0"/>
            <a:t>DOCENTE</a:t>
          </a:r>
          <a:endParaRPr lang="es-PE" dirty="0"/>
        </a:p>
      </dgm:t>
    </dgm:pt>
    <dgm:pt modelId="{19EC1758-BEF6-400B-9F29-4D56555E3A26}" type="parTrans" cxnId="{D2D87C5C-8BBA-4C87-A4E4-8C89679CB005}">
      <dgm:prSet/>
      <dgm:spPr/>
      <dgm:t>
        <a:bodyPr/>
        <a:lstStyle/>
        <a:p>
          <a:endParaRPr lang="es-PE"/>
        </a:p>
      </dgm:t>
    </dgm:pt>
    <dgm:pt modelId="{E32C1A58-2B10-4CAF-80D4-DADD1464631C}" type="sibTrans" cxnId="{D2D87C5C-8BBA-4C87-A4E4-8C89679CB005}">
      <dgm:prSet/>
      <dgm:spPr/>
      <dgm:t>
        <a:bodyPr/>
        <a:lstStyle/>
        <a:p>
          <a:endParaRPr lang="es-PE"/>
        </a:p>
      </dgm:t>
    </dgm:pt>
    <dgm:pt modelId="{38BBEB18-3DC2-46C1-B019-744C623F15A1}">
      <dgm:prSet phldrT="[Texto]"/>
      <dgm:spPr/>
      <dgm:t>
        <a:bodyPr/>
        <a:lstStyle/>
        <a:p>
          <a:r>
            <a:rPr lang="es-PE" dirty="0" smtClean="0"/>
            <a:t>NIÑOS</a:t>
          </a:r>
          <a:endParaRPr lang="es-PE" dirty="0"/>
        </a:p>
      </dgm:t>
    </dgm:pt>
    <dgm:pt modelId="{2B44294D-0C52-4E88-9EC9-DAF292CD11B5}" type="parTrans" cxnId="{AFFBE8D0-9536-4C2B-8411-23354D4FC4CB}">
      <dgm:prSet/>
      <dgm:spPr/>
      <dgm:t>
        <a:bodyPr/>
        <a:lstStyle/>
        <a:p>
          <a:endParaRPr lang="es-PE"/>
        </a:p>
      </dgm:t>
    </dgm:pt>
    <dgm:pt modelId="{C3C42B54-0A2F-42F4-BB78-9AE595A869D1}" type="sibTrans" cxnId="{AFFBE8D0-9536-4C2B-8411-23354D4FC4CB}">
      <dgm:prSet/>
      <dgm:spPr/>
      <dgm:t>
        <a:bodyPr/>
        <a:lstStyle/>
        <a:p>
          <a:endParaRPr lang="es-PE"/>
        </a:p>
      </dgm:t>
    </dgm:pt>
    <dgm:pt modelId="{5E3E23BD-223C-4E2D-95EA-F38231020C10}">
      <dgm:prSet phldrT="[Texto]"/>
      <dgm:spPr/>
      <dgm:t>
        <a:bodyPr/>
        <a:lstStyle/>
        <a:p>
          <a:r>
            <a:rPr lang="es-PE" dirty="0" smtClean="0"/>
            <a:t>FAMILIA</a:t>
          </a:r>
          <a:endParaRPr lang="es-PE" dirty="0"/>
        </a:p>
      </dgm:t>
    </dgm:pt>
    <dgm:pt modelId="{53BB7F56-DCCA-49E8-891C-75CD76F07BEB}" type="parTrans" cxnId="{5673589B-1FD2-4372-9D89-AF74E10D81CA}">
      <dgm:prSet/>
      <dgm:spPr/>
      <dgm:t>
        <a:bodyPr/>
        <a:lstStyle/>
        <a:p>
          <a:endParaRPr lang="es-PE"/>
        </a:p>
      </dgm:t>
    </dgm:pt>
    <dgm:pt modelId="{55C892F0-469B-46E2-A3B9-CA01885EC9F1}" type="sibTrans" cxnId="{5673589B-1FD2-4372-9D89-AF74E10D81CA}">
      <dgm:prSet/>
      <dgm:spPr/>
      <dgm:t>
        <a:bodyPr/>
        <a:lstStyle/>
        <a:p>
          <a:endParaRPr lang="es-PE"/>
        </a:p>
      </dgm:t>
    </dgm:pt>
    <dgm:pt modelId="{C555D655-5FED-46A2-BFA5-DD963CEA9F72}">
      <dgm:prSet phldrT="[Texto]"/>
      <dgm:spPr/>
      <dgm:t>
        <a:bodyPr/>
        <a:lstStyle/>
        <a:p>
          <a:r>
            <a:rPr lang="es-PE" dirty="0" smtClean="0"/>
            <a:t>INTERPRETACION PARTICIPATIVA </a:t>
          </a:r>
          <a:endParaRPr lang="es-PE" dirty="0"/>
        </a:p>
      </dgm:t>
    </dgm:pt>
    <dgm:pt modelId="{A71C07A8-6A95-4210-A193-D877DC93A929}" type="parTrans" cxnId="{1199C7E5-E91D-4EFE-9F1B-8FABAE49B0DB}">
      <dgm:prSet/>
      <dgm:spPr/>
      <dgm:t>
        <a:bodyPr/>
        <a:lstStyle/>
        <a:p>
          <a:endParaRPr lang="es-PE"/>
        </a:p>
      </dgm:t>
    </dgm:pt>
    <dgm:pt modelId="{72FE5AC8-9941-4C51-84D9-6D9AF047221A}" type="sibTrans" cxnId="{1199C7E5-E91D-4EFE-9F1B-8FABAE49B0DB}">
      <dgm:prSet/>
      <dgm:spPr/>
      <dgm:t>
        <a:bodyPr/>
        <a:lstStyle/>
        <a:p>
          <a:endParaRPr lang="es-PE"/>
        </a:p>
      </dgm:t>
    </dgm:pt>
    <dgm:pt modelId="{26C4FB62-E3C4-4EA2-9FB9-24A74064BF1B}" type="pres">
      <dgm:prSet presAssocID="{695D809F-CA13-4CD6-97D7-A27D37C095D2}" presName="Name0" presStyleCnt="0">
        <dgm:presLayoutVars>
          <dgm:chMax val="4"/>
          <dgm:resizeHandles val="exact"/>
        </dgm:presLayoutVars>
      </dgm:prSet>
      <dgm:spPr/>
      <dgm:t>
        <a:bodyPr/>
        <a:lstStyle/>
        <a:p>
          <a:endParaRPr lang="es-PE"/>
        </a:p>
      </dgm:t>
    </dgm:pt>
    <dgm:pt modelId="{6BFFB7DB-415E-48A8-9A61-18CDFDC85BEB}" type="pres">
      <dgm:prSet presAssocID="{695D809F-CA13-4CD6-97D7-A27D37C095D2}" presName="ellipse" presStyleLbl="trBgShp" presStyleIdx="0" presStyleCnt="1"/>
      <dgm:spPr/>
    </dgm:pt>
    <dgm:pt modelId="{7DD86039-6A70-4F98-B20D-40A6092AAAEC}" type="pres">
      <dgm:prSet presAssocID="{695D809F-CA13-4CD6-97D7-A27D37C095D2}" presName="arrow1" presStyleLbl="fgShp" presStyleIdx="0" presStyleCnt="1"/>
      <dgm:spPr/>
    </dgm:pt>
    <dgm:pt modelId="{D94A4032-A177-402B-87C0-39292B86014A}" type="pres">
      <dgm:prSet presAssocID="{695D809F-CA13-4CD6-97D7-A27D37C095D2}" presName="rectangle" presStyleLbl="revTx" presStyleIdx="0" presStyleCnt="1">
        <dgm:presLayoutVars>
          <dgm:bulletEnabled val="1"/>
        </dgm:presLayoutVars>
      </dgm:prSet>
      <dgm:spPr/>
      <dgm:t>
        <a:bodyPr/>
        <a:lstStyle/>
        <a:p>
          <a:endParaRPr lang="es-PE"/>
        </a:p>
      </dgm:t>
    </dgm:pt>
    <dgm:pt modelId="{4189A936-02A6-4C9B-81E6-95D5FCE317E7}" type="pres">
      <dgm:prSet presAssocID="{38BBEB18-3DC2-46C1-B019-744C623F15A1}" presName="item1" presStyleLbl="node1" presStyleIdx="0" presStyleCnt="3">
        <dgm:presLayoutVars>
          <dgm:bulletEnabled val="1"/>
        </dgm:presLayoutVars>
      </dgm:prSet>
      <dgm:spPr/>
      <dgm:t>
        <a:bodyPr/>
        <a:lstStyle/>
        <a:p>
          <a:endParaRPr lang="es-PE"/>
        </a:p>
      </dgm:t>
    </dgm:pt>
    <dgm:pt modelId="{E874A7CD-3675-4930-A41B-4B4C073F0DAB}" type="pres">
      <dgm:prSet presAssocID="{5E3E23BD-223C-4E2D-95EA-F38231020C10}" presName="item2" presStyleLbl="node1" presStyleIdx="1" presStyleCnt="3">
        <dgm:presLayoutVars>
          <dgm:bulletEnabled val="1"/>
        </dgm:presLayoutVars>
      </dgm:prSet>
      <dgm:spPr/>
      <dgm:t>
        <a:bodyPr/>
        <a:lstStyle/>
        <a:p>
          <a:endParaRPr lang="es-PE"/>
        </a:p>
      </dgm:t>
    </dgm:pt>
    <dgm:pt modelId="{29872853-CCE9-43E7-A913-3498D1F45EDF}" type="pres">
      <dgm:prSet presAssocID="{C555D655-5FED-46A2-BFA5-DD963CEA9F72}" presName="item3" presStyleLbl="node1" presStyleIdx="2" presStyleCnt="3">
        <dgm:presLayoutVars>
          <dgm:bulletEnabled val="1"/>
        </dgm:presLayoutVars>
      </dgm:prSet>
      <dgm:spPr/>
      <dgm:t>
        <a:bodyPr/>
        <a:lstStyle/>
        <a:p>
          <a:endParaRPr lang="es-PE"/>
        </a:p>
      </dgm:t>
    </dgm:pt>
    <dgm:pt modelId="{7EB19992-2B1C-4857-A8D1-49CE0DC7F5CF}" type="pres">
      <dgm:prSet presAssocID="{695D809F-CA13-4CD6-97D7-A27D37C095D2}" presName="funnel" presStyleLbl="trAlignAcc1" presStyleIdx="0" presStyleCnt="1"/>
      <dgm:spPr/>
    </dgm:pt>
  </dgm:ptLst>
  <dgm:cxnLst>
    <dgm:cxn modelId="{A82D03E5-870B-44AC-96FC-CC7BE3934649}" type="presOf" srcId="{5E3E23BD-223C-4E2D-95EA-F38231020C10}" destId="{4189A936-02A6-4C9B-81E6-95D5FCE317E7}" srcOrd="0" destOrd="0" presId="urn:microsoft.com/office/officeart/2005/8/layout/funnel1"/>
    <dgm:cxn modelId="{1199C7E5-E91D-4EFE-9F1B-8FABAE49B0DB}" srcId="{695D809F-CA13-4CD6-97D7-A27D37C095D2}" destId="{C555D655-5FED-46A2-BFA5-DD963CEA9F72}" srcOrd="3" destOrd="0" parTransId="{A71C07A8-6A95-4210-A193-D877DC93A929}" sibTransId="{72FE5AC8-9941-4C51-84D9-6D9AF047221A}"/>
    <dgm:cxn modelId="{AFFBE8D0-9536-4C2B-8411-23354D4FC4CB}" srcId="{695D809F-CA13-4CD6-97D7-A27D37C095D2}" destId="{38BBEB18-3DC2-46C1-B019-744C623F15A1}" srcOrd="1" destOrd="0" parTransId="{2B44294D-0C52-4E88-9EC9-DAF292CD11B5}" sibTransId="{C3C42B54-0A2F-42F4-BB78-9AE595A869D1}"/>
    <dgm:cxn modelId="{E9FED2FF-AA91-4FFF-B7AB-12F6F778127D}" type="presOf" srcId="{38BBEB18-3DC2-46C1-B019-744C623F15A1}" destId="{E874A7CD-3675-4930-A41B-4B4C073F0DAB}" srcOrd="0" destOrd="0" presId="urn:microsoft.com/office/officeart/2005/8/layout/funnel1"/>
    <dgm:cxn modelId="{81C2DFC1-F3B3-4EA0-B8B2-F39749839C15}" type="presOf" srcId="{01240890-AEA3-4DCC-97D5-55A2DB426168}" destId="{29872853-CCE9-43E7-A913-3498D1F45EDF}" srcOrd="0" destOrd="0" presId="urn:microsoft.com/office/officeart/2005/8/layout/funnel1"/>
    <dgm:cxn modelId="{15606805-D8B9-47F8-AE78-C979B555FD8C}" type="presOf" srcId="{C555D655-5FED-46A2-BFA5-DD963CEA9F72}" destId="{D94A4032-A177-402B-87C0-39292B86014A}" srcOrd="0" destOrd="0" presId="urn:microsoft.com/office/officeart/2005/8/layout/funnel1"/>
    <dgm:cxn modelId="{5673589B-1FD2-4372-9D89-AF74E10D81CA}" srcId="{695D809F-CA13-4CD6-97D7-A27D37C095D2}" destId="{5E3E23BD-223C-4E2D-95EA-F38231020C10}" srcOrd="2" destOrd="0" parTransId="{53BB7F56-DCCA-49E8-891C-75CD76F07BEB}" sibTransId="{55C892F0-469B-46E2-A3B9-CA01885EC9F1}"/>
    <dgm:cxn modelId="{F08E7A8A-EA69-4A01-97F1-AA63E25B1911}" type="presOf" srcId="{695D809F-CA13-4CD6-97D7-A27D37C095D2}" destId="{26C4FB62-E3C4-4EA2-9FB9-24A74064BF1B}" srcOrd="0" destOrd="0" presId="urn:microsoft.com/office/officeart/2005/8/layout/funnel1"/>
    <dgm:cxn modelId="{D2D87C5C-8BBA-4C87-A4E4-8C89679CB005}" srcId="{695D809F-CA13-4CD6-97D7-A27D37C095D2}" destId="{01240890-AEA3-4DCC-97D5-55A2DB426168}" srcOrd="0" destOrd="0" parTransId="{19EC1758-BEF6-400B-9F29-4D56555E3A26}" sibTransId="{E32C1A58-2B10-4CAF-80D4-DADD1464631C}"/>
    <dgm:cxn modelId="{CEA06D6B-4E5E-49F4-97B4-E066F34393B3}" type="presParOf" srcId="{26C4FB62-E3C4-4EA2-9FB9-24A74064BF1B}" destId="{6BFFB7DB-415E-48A8-9A61-18CDFDC85BEB}" srcOrd="0" destOrd="0" presId="urn:microsoft.com/office/officeart/2005/8/layout/funnel1"/>
    <dgm:cxn modelId="{154FB4E2-7F69-428B-9670-BFD506D04234}" type="presParOf" srcId="{26C4FB62-E3C4-4EA2-9FB9-24A74064BF1B}" destId="{7DD86039-6A70-4F98-B20D-40A6092AAAEC}" srcOrd="1" destOrd="0" presId="urn:microsoft.com/office/officeart/2005/8/layout/funnel1"/>
    <dgm:cxn modelId="{84179AFA-E3E7-4601-B299-C651C42241E7}" type="presParOf" srcId="{26C4FB62-E3C4-4EA2-9FB9-24A74064BF1B}" destId="{D94A4032-A177-402B-87C0-39292B86014A}" srcOrd="2" destOrd="0" presId="urn:microsoft.com/office/officeart/2005/8/layout/funnel1"/>
    <dgm:cxn modelId="{7A370D79-B7D9-4C10-ABAF-A6F791289CD7}" type="presParOf" srcId="{26C4FB62-E3C4-4EA2-9FB9-24A74064BF1B}" destId="{4189A936-02A6-4C9B-81E6-95D5FCE317E7}" srcOrd="3" destOrd="0" presId="urn:microsoft.com/office/officeart/2005/8/layout/funnel1"/>
    <dgm:cxn modelId="{01DE226C-4E7F-4811-8C65-2BA568C3B56B}" type="presParOf" srcId="{26C4FB62-E3C4-4EA2-9FB9-24A74064BF1B}" destId="{E874A7CD-3675-4930-A41B-4B4C073F0DAB}" srcOrd="4" destOrd="0" presId="urn:microsoft.com/office/officeart/2005/8/layout/funnel1"/>
    <dgm:cxn modelId="{672955D7-0133-430B-AE97-56216E8649DA}" type="presParOf" srcId="{26C4FB62-E3C4-4EA2-9FB9-24A74064BF1B}" destId="{29872853-CCE9-43E7-A913-3498D1F45EDF}" srcOrd="5" destOrd="0" presId="urn:microsoft.com/office/officeart/2005/8/layout/funnel1"/>
    <dgm:cxn modelId="{47674044-9219-42F1-B4A9-54554C4AA4EF}" type="presParOf" srcId="{26C4FB62-E3C4-4EA2-9FB9-24A74064BF1B}" destId="{7EB19992-2B1C-4857-A8D1-49CE0DC7F5CF}"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E8C1E-284C-4580-A01B-F7B29D2B6A61}">
      <dsp:nvSpPr>
        <dsp:cNvPr id="0" name=""/>
        <dsp:cNvSpPr/>
      </dsp:nvSpPr>
      <dsp:spPr>
        <a:xfrm rot="2574401">
          <a:off x="2433662" y="4913364"/>
          <a:ext cx="1125970" cy="66445"/>
        </a:xfrm>
        <a:custGeom>
          <a:avLst/>
          <a:gdLst/>
          <a:ahLst/>
          <a:cxnLst/>
          <a:rect l="0" t="0" r="0" b="0"/>
          <a:pathLst>
            <a:path>
              <a:moveTo>
                <a:pt x="0" y="33222"/>
              </a:moveTo>
              <a:lnTo>
                <a:pt x="1125970" y="3322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E4CA36-D2AA-4F5D-93AE-34C51E6D5864}">
      <dsp:nvSpPr>
        <dsp:cNvPr id="0" name=""/>
        <dsp:cNvSpPr/>
      </dsp:nvSpPr>
      <dsp:spPr>
        <a:xfrm rot="21460016">
          <a:off x="2583947" y="3380928"/>
          <a:ext cx="806508" cy="66445"/>
        </a:xfrm>
        <a:custGeom>
          <a:avLst/>
          <a:gdLst/>
          <a:ahLst/>
          <a:cxnLst/>
          <a:rect l="0" t="0" r="0" b="0"/>
          <a:pathLst>
            <a:path>
              <a:moveTo>
                <a:pt x="0" y="33222"/>
              </a:moveTo>
              <a:lnTo>
                <a:pt x="806508" y="3322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4DDC0D-D7E0-4703-BFB2-FDD7F9379D59}">
      <dsp:nvSpPr>
        <dsp:cNvPr id="0" name=""/>
        <dsp:cNvSpPr/>
      </dsp:nvSpPr>
      <dsp:spPr>
        <a:xfrm rot="19050426">
          <a:off x="2411256" y="1930339"/>
          <a:ext cx="1317586" cy="66445"/>
        </a:xfrm>
        <a:custGeom>
          <a:avLst/>
          <a:gdLst/>
          <a:ahLst/>
          <a:cxnLst/>
          <a:rect l="0" t="0" r="0" b="0"/>
          <a:pathLst>
            <a:path>
              <a:moveTo>
                <a:pt x="0" y="33222"/>
              </a:moveTo>
              <a:lnTo>
                <a:pt x="1317586" y="3322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3B5ECA-0436-4A80-A2B2-A16A700C682F}">
      <dsp:nvSpPr>
        <dsp:cNvPr id="0" name=""/>
        <dsp:cNvSpPr/>
      </dsp:nvSpPr>
      <dsp:spPr>
        <a:xfrm>
          <a:off x="112933" y="1950315"/>
          <a:ext cx="2607679" cy="305563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DC9E3E-7226-4FCA-8440-85FF44D866D6}">
      <dsp:nvSpPr>
        <dsp:cNvPr id="0" name=""/>
        <dsp:cNvSpPr/>
      </dsp:nvSpPr>
      <dsp:spPr>
        <a:xfrm>
          <a:off x="3237453" y="150518"/>
          <a:ext cx="1911908" cy="1567863"/>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PE" sz="2100" kern="1200" dirty="0" smtClean="0"/>
            <a:t>SOCIAL </a:t>
          </a:r>
          <a:endParaRPr lang="es-PE" sz="2100" kern="1200" dirty="0"/>
        </a:p>
      </dsp:txBody>
      <dsp:txXfrm>
        <a:off x="3517445" y="380126"/>
        <a:ext cx="1351924" cy="1108647"/>
      </dsp:txXfrm>
    </dsp:sp>
    <dsp:sp modelId="{A739CDAE-96AA-4026-B285-97E7DC3895C3}">
      <dsp:nvSpPr>
        <dsp:cNvPr id="0" name=""/>
        <dsp:cNvSpPr/>
      </dsp:nvSpPr>
      <dsp:spPr>
        <a:xfrm>
          <a:off x="5280427" y="300272"/>
          <a:ext cx="2867862" cy="1567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PE" sz="1400" kern="1200" dirty="0" smtClean="0"/>
            <a:t>INTERACCION PERMANENTE CON ADULTOS</a:t>
          </a:r>
          <a:endParaRPr lang="es-PE" sz="1400" kern="1200" dirty="0"/>
        </a:p>
        <a:p>
          <a:pPr marL="114300" lvl="1" indent="-114300" algn="l" defTabSz="622300">
            <a:lnSpc>
              <a:spcPct val="90000"/>
            </a:lnSpc>
            <a:spcBef>
              <a:spcPct val="0"/>
            </a:spcBef>
            <a:spcAft>
              <a:spcPct val="15000"/>
            </a:spcAft>
            <a:buChar char="••"/>
          </a:pPr>
          <a:r>
            <a:rPr lang="es-PE" sz="1400" kern="1200" dirty="0" smtClean="0"/>
            <a:t>INTERACCION ENTRE PARES </a:t>
          </a:r>
          <a:endParaRPr lang="es-PE" sz="1400" kern="1200" dirty="0"/>
        </a:p>
        <a:p>
          <a:pPr marL="114300" lvl="1" indent="-114300" algn="l" defTabSz="622300">
            <a:lnSpc>
              <a:spcPct val="90000"/>
            </a:lnSpc>
            <a:spcBef>
              <a:spcPct val="0"/>
            </a:spcBef>
            <a:spcAft>
              <a:spcPct val="15000"/>
            </a:spcAft>
            <a:buChar char="••"/>
          </a:pPr>
          <a:r>
            <a:rPr lang="es-PE" sz="1400" kern="1200" dirty="0" smtClean="0"/>
            <a:t>DIFERENCIAS SOCIALES Y CULTURALES </a:t>
          </a:r>
          <a:endParaRPr lang="es-PE" sz="1400" kern="1200" dirty="0"/>
        </a:p>
        <a:p>
          <a:pPr marL="114300" lvl="1" indent="-114300" algn="l" defTabSz="622300">
            <a:lnSpc>
              <a:spcPct val="90000"/>
            </a:lnSpc>
            <a:spcBef>
              <a:spcPct val="0"/>
            </a:spcBef>
            <a:spcAft>
              <a:spcPct val="15000"/>
            </a:spcAft>
            <a:buChar char="••"/>
          </a:pPr>
          <a:r>
            <a:rPr lang="es-PE" sz="1400" kern="1200" dirty="0" smtClean="0"/>
            <a:t>TRANSMISION DE SIMBOLOS  Y CODIGOS CULTURALES</a:t>
          </a:r>
          <a:endParaRPr lang="es-PE" sz="1400" kern="1200" dirty="0"/>
        </a:p>
        <a:p>
          <a:pPr marL="114300" lvl="1" indent="-114300" algn="l" defTabSz="622300">
            <a:lnSpc>
              <a:spcPct val="90000"/>
            </a:lnSpc>
            <a:spcBef>
              <a:spcPct val="0"/>
            </a:spcBef>
            <a:spcAft>
              <a:spcPct val="15000"/>
            </a:spcAft>
            <a:buChar char="••"/>
          </a:pPr>
          <a:r>
            <a:rPr lang="es-PE" sz="1400" kern="1200" dirty="0" smtClean="0"/>
            <a:t>ADAPTACION AL MEDIO</a:t>
          </a:r>
          <a:endParaRPr lang="es-PE" sz="1400" kern="1200" dirty="0"/>
        </a:p>
        <a:p>
          <a:pPr marL="57150" lvl="1" indent="-57150" algn="l" defTabSz="355600">
            <a:lnSpc>
              <a:spcPct val="90000"/>
            </a:lnSpc>
            <a:spcBef>
              <a:spcPct val="0"/>
            </a:spcBef>
            <a:spcAft>
              <a:spcPct val="15000"/>
            </a:spcAft>
            <a:buChar char="••"/>
          </a:pPr>
          <a:endParaRPr lang="es-PE" sz="800" kern="1200" dirty="0"/>
        </a:p>
      </dsp:txBody>
      <dsp:txXfrm>
        <a:off x="5280427" y="300272"/>
        <a:ext cx="2867862" cy="1567863"/>
      </dsp:txXfrm>
    </dsp:sp>
    <dsp:sp modelId="{47975439-7157-4D82-8F2A-B34D0573585D}">
      <dsp:nvSpPr>
        <dsp:cNvPr id="0" name=""/>
        <dsp:cNvSpPr/>
      </dsp:nvSpPr>
      <dsp:spPr>
        <a:xfrm>
          <a:off x="3388319" y="2629035"/>
          <a:ext cx="2093920" cy="1452235"/>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PE" sz="2100" kern="1200" dirty="0" smtClean="0"/>
            <a:t>AFECTIVO COGNITIVO</a:t>
          </a:r>
          <a:endParaRPr lang="es-PE" sz="2100" kern="1200" dirty="0"/>
        </a:p>
      </dsp:txBody>
      <dsp:txXfrm>
        <a:off x="3694966" y="2841710"/>
        <a:ext cx="1480626" cy="1026885"/>
      </dsp:txXfrm>
    </dsp:sp>
    <dsp:sp modelId="{28B73D25-CD17-4259-BCD8-262B8FD5A7BC}">
      <dsp:nvSpPr>
        <dsp:cNvPr id="0" name=""/>
        <dsp:cNvSpPr/>
      </dsp:nvSpPr>
      <dsp:spPr>
        <a:xfrm>
          <a:off x="5385790" y="2836603"/>
          <a:ext cx="3140881" cy="1452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s-PE" sz="1200" kern="1200" dirty="0" smtClean="0"/>
            <a:t>MUNDO SENSACIONES , SENTIMIENTOS Y PREFERENCIAS PERSONALES- APEGO</a:t>
          </a:r>
          <a:endParaRPr lang="es-PE" sz="1200" kern="1200" dirty="0"/>
        </a:p>
        <a:p>
          <a:pPr marL="114300" lvl="1" indent="-114300" algn="l" defTabSz="533400">
            <a:lnSpc>
              <a:spcPct val="90000"/>
            </a:lnSpc>
            <a:spcBef>
              <a:spcPct val="0"/>
            </a:spcBef>
            <a:spcAft>
              <a:spcPct val="15000"/>
            </a:spcAft>
            <a:buChar char="••"/>
          </a:pPr>
          <a:r>
            <a:rPr lang="es-PE" sz="1200" kern="1200" dirty="0" smtClean="0"/>
            <a:t>DESARROLLO DE HABILIDADES MOTORAS</a:t>
          </a:r>
          <a:endParaRPr lang="es-PE" sz="1200" kern="1200" dirty="0"/>
        </a:p>
        <a:p>
          <a:pPr marL="114300" lvl="1" indent="-114300" algn="l" defTabSz="533400">
            <a:lnSpc>
              <a:spcPct val="90000"/>
            </a:lnSpc>
            <a:spcBef>
              <a:spcPct val="0"/>
            </a:spcBef>
            <a:spcAft>
              <a:spcPct val="15000"/>
            </a:spcAft>
            <a:buChar char="••"/>
          </a:pPr>
          <a:r>
            <a:rPr lang="es-PE" sz="1200" kern="1200" dirty="0" smtClean="0"/>
            <a:t>A PARTIR DE LOS 3 AÑOS EAD DE LOS ¿POR QUÉ?</a:t>
          </a:r>
          <a:endParaRPr lang="es-PE" sz="1200" kern="1200" dirty="0"/>
        </a:p>
        <a:p>
          <a:pPr marL="114300" lvl="1" indent="-114300" algn="l" defTabSz="533400">
            <a:lnSpc>
              <a:spcPct val="90000"/>
            </a:lnSpc>
            <a:spcBef>
              <a:spcPct val="0"/>
            </a:spcBef>
            <a:spcAft>
              <a:spcPct val="15000"/>
            </a:spcAft>
            <a:buChar char="••"/>
          </a:pPr>
          <a:r>
            <a:rPr lang="es-PE" sz="1200" kern="1200" dirty="0" smtClean="0"/>
            <a:t>DESARROLLO DE LA MEMORIA INTENCIONAL</a:t>
          </a:r>
          <a:endParaRPr lang="es-PE" sz="1200" kern="1200" dirty="0"/>
        </a:p>
        <a:p>
          <a:pPr marL="114300" lvl="1" indent="-114300" algn="l" defTabSz="533400">
            <a:lnSpc>
              <a:spcPct val="90000"/>
            </a:lnSpc>
            <a:spcBef>
              <a:spcPct val="0"/>
            </a:spcBef>
            <a:spcAft>
              <a:spcPct val="15000"/>
            </a:spcAft>
            <a:buChar char="••"/>
          </a:pPr>
          <a:r>
            <a:rPr lang="es-PE" sz="1200" kern="1200" dirty="0" smtClean="0"/>
            <a:t> A PARTIR DE LOS 4  DESARROLLO NEUROMUSCIULAR DIBUJAR FORMAS , ABOTONARSE, ETC</a:t>
          </a:r>
          <a:endParaRPr lang="es-PE" sz="1200" kern="1200" dirty="0"/>
        </a:p>
        <a:p>
          <a:pPr marL="114300" lvl="1" indent="-114300" algn="l" defTabSz="533400">
            <a:lnSpc>
              <a:spcPct val="90000"/>
            </a:lnSpc>
            <a:spcBef>
              <a:spcPct val="0"/>
            </a:spcBef>
            <a:spcAft>
              <a:spcPct val="15000"/>
            </a:spcAft>
            <a:buChar char="••"/>
          </a:pPr>
          <a:r>
            <a:rPr lang="es-PE" sz="1200" kern="1200" dirty="0" smtClean="0"/>
            <a:t>IMPORTANCIA DEL JUEGO</a:t>
          </a:r>
          <a:endParaRPr lang="es-PE" sz="1200" kern="1200" dirty="0"/>
        </a:p>
        <a:p>
          <a:pPr marL="114300" lvl="1" indent="-114300" algn="l" defTabSz="533400">
            <a:lnSpc>
              <a:spcPct val="90000"/>
            </a:lnSpc>
            <a:spcBef>
              <a:spcPct val="0"/>
            </a:spcBef>
            <a:spcAft>
              <a:spcPct val="15000"/>
            </a:spcAft>
            <a:buChar char="••"/>
          </a:pPr>
          <a:r>
            <a:rPr lang="es-PE" sz="1200" kern="1200" dirty="0" smtClean="0"/>
            <a:t>DESARROLLO DEL LENGUAJE </a:t>
          </a:r>
          <a:endParaRPr lang="es-PE" sz="1200" kern="1200" dirty="0"/>
        </a:p>
        <a:p>
          <a:pPr marL="114300" lvl="1" indent="-114300" algn="l" defTabSz="533400">
            <a:lnSpc>
              <a:spcPct val="90000"/>
            </a:lnSpc>
            <a:spcBef>
              <a:spcPct val="0"/>
            </a:spcBef>
            <a:spcAft>
              <a:spcPct val="15000"/>
            </a:spcAft>
            <a:buChar char="••"/>
          </a:pPr>
          <a:r>
            <a:rPr lang="es-PE" sz="1200" kern="1200" dirty="0" smtClean="0"/>
            <a:t>DESARROLLO DE ESQUEMAS MENTALES REPRESENTACION INTERNA DEL ENTORNO</a:t>
          </a:r>
          <a:endParaRPr lang="es-PE" sz="1200" kern="1200" dirty="0"/>
        </a:p>
        <a:p>
          <a:pPr marL="114300" lvl="1" indent="-114300" algn="l" defTabSz="533400">
            <a:lnSpc>
              <a:spcPct val="90000"/>
            </a:lnSpc>
            <a:spcBef>
              <a:spcPct val="0"/>
            </a:spcBef>
            <a:spcAft>
              <a:spcPct val="15000"/>
            </a:spcAft>
            <a:buChar char="••"/>
          </a:pPr>
          <a:r>
            <a:rPr lang="es-PE" sz="1200" kern="1200" dirty="0" smtClean="0"/>
            <a:t>FUNCION SIMBÓLICA</a:t>
          </a:r>
          <a:endParaRPr lang="es-PE" sz="1200" kern="1200" dirty="0"/>
        </a:p>
        <a:p>
          <a:pPr marL="114300" lvl="1" indent="-114300" algn="l" defTabSz="533400">
            <a:lnSpc>
              <a:spcPct val="90000"/>
            </a:lnSpc>
            <a:spcBef>
              <a:spcPct val="0"/>
            </a:spcBef>
            <a:spcAft>
              <a:spcPct val="15000"/>
            </a:spcAft>
            <a:buChar char="••"/>
          </a:pPr>
          <a:r>
            <a:rPr lang="es-PE" sz="1200" kern="1200" dirty="0" smtClean="0"/>
            <a:t>CAUSALIDAD ANIMISTA HACIA LA  FUNCION CAUSA EFECTO</a:t>
          </a:r>
          <a:endParaRPr lang="es-PE" sz="1200" kern="1200" dirty="0"/>
        </a:p>
        <a:p>
          <a:pPr marL="114300" lvl="1" indent="-114300" algn="l" defTabSz="533400">
            <a:lnSpc>
              <a:spcPct val="90000"/>
            </a:lnSpc>
            <a:spcBef>
              <a:spcPct val="0"/>
            </a:spcBef>
            <a:spcAft>
              <a:spcPct val="15000"/>
            </a:spcAft>
            <a:buChar char="••"/>
          </a:pPr>
          <a:r>
            <a:rPr lang="es-PE" sz="1200" kern="1200" dirty="0" smtClean="0"/>
            <a:t>EGOCENTRISMO</a:t>
          </a:r>
          <a:endParaRPr lang="es-PE" sz="1200" kern="1200" dirty="0"/>
        </a:p>
        <a:p>
          <a:pPr marL="171450" lvl="1" indent="-171450" algn="l" defTabSz="711200">
            <a:lnSpc>
              <a:spcPct val="90000"/>
            </a:lnSpc>
            <a:spcBef>
              <a:spcPct val="0"/>
            </a:spcBef>
            <a:spcAft>
              <a:spcPct val="15000"/>
            </a:spcAft>
            <a:buChar char="••"/>
          </a:pPr>
          <a:endParaRPr lang="es-PE" sz="1600" kern="1200" dirty="0"/>
        </a:p>
      </dsp:txBody>
      <dsp:txXfrm>
        <a:off x="5385790" y="2836603"/>
        <a:ext cx="3140881" cy="1452235"/>
      </dsp:txXfrm>
    </dsp:sp>
    <dsp:sp modelId="{4110985F-C74E-403C-A338-9DC9EEEE6908}">
      <dsp:nvSpPr>
        <dsp:cNvPr id="0" name=""/>
        <dsp:cNvSpPr/>
      </dsp:nvSpPr>
      <dsp:spPr>
        <a:xfrm>
          <a:off x="2996928" y="5162815"/>
          <a:ext cx="2151951" cy="156825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PE" sz="2100" kern="1200" dirty="0" smtClean="0"/>
            <a:t>NECESIDADES E INTERESES </a:t>
          </a:r>
          <a:endParaRPr lang="es-PE" sz="2100" kern="1200" dirty="0"/>
        </a:p>
      </dsp:txBody>
      <dsp:txXfrm>
        <a:off x="3312074" y="5392480"/>
        <a:ext cx="1521659" cy="1108920"/>
      </dsp:txXfrm>
    </dsp:sp>
    <dsp:sp modelId="{1ECDFA60-DC3A-41D4-890F-74C0889990DF}">
      <dsp:nvSpPr>
        <dsp:cNvPr id="0" name=""/>
        <dsp:cNvSpPr/>
      </dsp:nvSpPr>
      <dsp:spPr>
        <a:xfrm>
          <a:off x="5160888" y="5162815"/>
          <a:ext cx="3227926" cy="156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PE" sz="1400" kern="1200" dirty="0" smtClean="0"/>
            <a:t>CUIDADOS  EXTERNOS EN LA FAMILIA LOS PRIMEROS TRES  AÑOS</a:t>
          </a:r>
          <a:endParaRPr lang="es-PE" sz="1400" kern="1200" dirty="0"/>
        </a:p>
        <a:p>
          <a:pPr marL="114300" lvl="1" indent="-114300" algn="l" defTabSz="622300">
            <a:lnSpc>
              <a:spcPct val="90000"/>
            </a:lnSpc>
            <a:spcBef>
              <a:spcPct val="0"/>
            </a:spcBef>
            <a:spcAft>
              <a:spcPct val="15000"/>
            </a:spcAft>
            <a:buChar char="••"/>
          </a:pPr>
          <a:r>
            <a:rPr lang="es-PE" sz="1400" kern="1200" dirty="0" smtClean="0"/>
            <a:t>PRÁCTICAS DE CRIANZA</a:t>
          </a:r>
          <a:endParaRPr lang="es-PE" sz="1400" kern="1200" dirty="0"/>
        </a:p>
        <a:p>
          <a:pPr marL="114300" lvl="1" indent="-114300" algn="l" defTabSz="622300">
            <a:lnSpc>
              <a:spcPct val="90000"/>
            </a:lnSpc>
            <a:spcBef>
              <a:spcPct val="0"/>
            </a:spcBef>
            <a:spcAft>
              <a:spcPct val="15000"/>
            </a:spcAft>
            <a:buChar char="••"/>
          </a:pPr>
          <a:r>
            <a:rPr lang="es-PE" sz="1400" kern="1200" dirty="0" smtClean="0"/>
            <a:t>HIGIENE Y NUTRICIÓN</a:t>
          </a:r>
          <a:endParaRPr lang="es-PE" sz="1400" kern="1200" dirty="0"/>
        </a:p>
        <a:p>
          <a:pPr marL="114300" lvl="1" indent="-114300" algn="l" defTabSz="622300">
            <a:lnSpc>
              <a:spcPct val="90000"/>
            </a:lnSpc>
            <a:spcBef>
              <a:spcPct val="0"/>
            </a:spcBef>
            <a:spcAft>
              <a:spcPct val="15000"/>
            </a:spcAft>
            <a:buChar char="••"/>
          </a:pPr>
          <a:r>
            <a:rPr lang="es-PE" sz="1400" kern="1200" dirty="0" smtClean="0"/>
            <a:t>INTERACCIÓN CON EL ENTORNO</a:t>
          </a:r>
          <a:endParaRPr lang="es-PE" sz="1400" kern="1200" dirty="0"/>
        </a:p>
        <a:p>
          <a:pPr marL="114300" lvl="1" indent="-114300" algn="l" defTabSz="622300">
            <a:lnSpc>
              <a:spcPct val="90000"/>
            </a:lnSpc>
            <a:spcBef>
              <a:spcPct val="0"/>
            </a:spcBef>
            <a:spcAft>
              <a:spcPct val="15000"/>
            </a:spcAft>
            <a:buChar char="••"/>
          </a:pPr>
          <a:r>
            <a:rPr lang="es-PE" sz="1400" kern="1200" dirty="0" smtClean="0"/>
            <a:t>CONOCIMIENTO Y COMPRENSIÓN DEL MUNDO A TRAVÉS DEL JUEGO</a:t>
          </a:r>
          <a:endParaRPr lang="es-PE" sz="1400" kern="1200" dirty="0"/>
        </a:p>
        <a:p>
          <a:pPr marL="114300" lvl="1" indent="-114300" algn="l" defTabSz="622300">
            <a:lnSpc>
              <a:spcPct val="90000"/>
            </a:lnSpc>
            <a:spcBef>
              <a:spcPct val="0"/>
            </a:spcBef>
            <a:spcAft>
              <a:spcPct val="15000"/>
            </a:spcAft>
            <a:buChar char="••"/>
          </a:pPr>
          <a:endParaRPr lang="es-PE" sz="1400" kern="1200" dirty="0"/>
        </a:p>
      </dsp:txBody>
      <dsp:txXfrm>
        <a:off x="5160888" y="5162815"/>
        <a:ext cx="3227926" cy="1568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24B2B-561E-4990-9EFE-C2CB11BC0AD3}">
      <dsp:nvSpPr>
        <dsp:cNvPr id="0" name=""/>
        <dsp:cNvSpPr/>
      </dsp:nvSpPr>
      <dsp:spPr>
        <a:xfrm rot="3462365">
          <a:off x="1737771" y="5375238"/>
          <a:ext cx="1312448" cy="65654"/>
        </a:xfrm>
        <a:custGeom>
          <a:avLst/>
          <a:gdLst/>
          <a:ahLst/>
          <a:cxnLst/>
          <a:rect l="0" t="0" r="0" b="0"/>
          <a:pathLst>
            <a:path>
              <a:moveTo>
                <a:pt x="0" y="32827"/>
              </a:moveTo>
              <a:lnTo>
                <a:pt x="1312448" y="3282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E9DE3C-C26D-4626-A129-FB5DE25A31FC}">
      <dsp:nvSpPr>
        <dsp:cNvPr id="0" name=""/>
        <dsp:cNvSpPr/>
      </dsp:nvSpPr>
      <dsp:spPr>
        <a:xfrm rot="11184345">
          <a:off x="2440308" y="3784233"/>
          <a:ext cx="32004" cy="65654"/>
        </a:xfrm>
        <a:custGeom>
          <a:avLst/>
          <a:gdLst/>
          <a:ahLst/>
          <a:cxnLst/>
          <a:rect l="0" t="0" r="0" b="0"/>
          <a:pathLst>
            <a:path>
              <a:moveTo>
                <a:pt x="0" y="32827"/>
              </a:moveTo>
              <a:lnTo>
                <a:pt x="32004" y="3282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28DC14-3017-4DB5-99BD-E9697BE066A2}">
      <dsp:nvSpPr>
        <dsp:cNvPr id="0" name=""/>
        <dsp:cNvSpPr/>
      </dsp:nvSpPr>
      <dsp:spPr>
        <a:xfrm rot="18440413">
          <a:off x="1985646" y="2064957"/>
          <a:ext cx="1068859" cy="65654"/>
        </a:xfrm>
        <a:custGeom>
          <a:avLst/>
          <a:gdLst/>
          <a:ahLst/>
          <a:cxnLst/>
          <a:rect l="0" t="0" r="0" b="0"/>
          <a:pathLst>
            <a:path>
              <a:moveTo>
                <a:pt x="0" y="32827"/>
              </a:moveTo>
              <a:lnTo>
                <a:pt x="1068859" y="3282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66A3AE-800D-4364-A9E6-57B248B59D50}">
      <dsp:nvSpPr>
        <dsp:cNvPr id="0" name=""/>
        <dsp:cNvSpPr/>
      </dsp:nvSpPr>
      <dsp:spPr>
        <a:xfrm>
          <a:off x="0" y="2230916"/>
          <a:ext cx="2394825" cy="270803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F63F5-216A-4C3C-91AB-FA344D83BC70}">
      <dsp:nvSpPr>
        <dsp:cNvPr id="0" name=""/>
        <dsp:cNvSpPr/>
      </dsp:nvSpPr>
      <dsp:spPr>
        <a:xfrm>
          <a:off x="2477555" y="0"/>
          <a:ext cx="1863891" cy="1863891"/>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PE" sz="1900" kern="1200" dirty="0" smtClean="0"/>
            <a:t>Social </a:t>
          </a:r>
          <a:endParaRPr lang="es-PE" sz="1900" kern="1200" dirty="0"/>
        </a:p>
      </dsp:txBody>
      <dsp:txXfrm>
        <a:off x="2750516" y="272961"/>
        <a:ext cx="1317969" cy="1317969"/>
      </dsp:txXfrm>
    </dsp:sp>
    <dsp:sp modelId="{97EE5721-893B-4C83-A2A2-DD671ADF1FA3}">
      <dsp:nvSpPr>
        <dsp:cNvPr id="0" name=""/>
        <dsp:cNvSpPr/>
      </dsp:nvSpPr>
      <dsp:spPr>
        <a:xfrm>
          <a:off x="4527835" y="0"/>
          <a:ext cx="2795837" cy="186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PE" sz="1800" kern="1200" dirty="0" smtClean="0"/>
            <a:t>DIFERENCIAS CULTURALES </a:t>
          </a:r>
          <a:endParaRPr lang="es-PE" sz="1800" kern="1200" dirty="0"/>
        </a:p>
        <a:p>
          <a:pPr marL="171450" lvl="1" indent="-171450" algn="l" defTabSz="800100">
            <a:lnSpc>
              <a:spcPct val="90000"/>
            </a:lnSpc>
            <a:spcBef>
              <a:spcPct val="0"/>
            </a:spcBef>
            <a:spcAft>
              <a:spcPct val="15000"/>
            </a:spcAft>
            <a:buChar char="••"/>
          </a:pPr>
          <a:r>
            <a:rPr lang="es-PE" sz="1800" kern="1200" dirty="0" smtClean="0"/>
            <a:t>INTERACCIÓN CON ADULTOS Y ENTRE PARES </a:t>
          </a:r>
          <a:endParaRPr lang="es-PE" sz="1800" kern="1200" dirty="0"/>
        </a:p>
        <a:p>
          <a:pPr marL="228600" lvl="1" indent="-228600" algn="l" defTabSz="933450">
            <a:lnSpc>
              <a:spcPct val="90000"/>
            </a:lnSpc>
            <a:spcBef>
              <a:spcPct val="0"/>
            </a:spcBef>
            <a:spcAft>
              <a:spcPct val="15000"/>
            </a:spcAft>
            <a:buChar char="••"/>
          </a:pPr>
          <a:endParaRPr lang="es-PE" sz="2100" kern="1200" dirty="0"/>
        </a:p>
      </dsp:txBody>
      <dsp:txXfrm>
        <a:off x="4527835" y="0"/>
        <a:ext cx="2795837" cy="1863891"/>
      </dsp:txXfrm>
    </dsp:sp>
    <dsp:sp modelId="{091326AE-6A91-4176-9B3D-7BF4F823738B}">
      <dsp:nvSpPr>
        <dsp:cNvPr id="0" name=""/>
        <dsp:cNvSpPr/>
      </dsp:nvSpPr>
      <dsp:spPr>
        <a:xfrm>
          <a:off x="2426373" y="3051752"/>
          <a:ext cx="2447494" cy="1798674"/>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PE" sz="1900" kern="1200" dirty="0" smtClean="0"/>
            <a:t>AFECTIVO COGNITIVO</a:t>
          </a:r>
          <a:endParaRPr lang="es-PE" sz="1900" kern="1200" dirty="0"/>
        </a:p>
      </dsp:txBody>
      <dsp:txXfrm>
        <a:off x="2784800" y="3315162"/>
        <a:ext cx="1730640" cy="1271854"/>
      </dsp:txXfrm>
    </dsp:sp>
    <dsp:sp modelId="{815C1489-86D8-4B3B-907F-F6279E00D16B}">
      <dsp:nvSpPr>
        <dsp:cNvPr id="0" name=""/>
        <dsp:cNvSpPr/>
      </dsp:nvSpPr>
      <dsp:spPr>
        <a:xfrm>
          <a:off x="4330753" y="3084360"/>
          <a:ext cx="3671242" cy="179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s-PE" sz="1200" kern="1200" dirty="0" smtClean="0"/>
            <a:t>MADURACION PSICOMOTRIZ , PROGRESO DE LA COORDINACIÓN</a:t>
          </a:r>
          <a:endParaRPr lang="es-PE" sz="1200" kern="1200" dirty="0"/>
        </a:p>
        <a:p>
          <a:pPr marL="114300" lvl="1" indent="-114300" algn="l" defTabSz="533400">
            <a:lnSpc>
              <a:spcPct val="90000"/>
            </a:lnSpc>
            <a:spcBef>
              <a:spcPct val="0"/>
            </a:spcBef>
            <a:spcAft>
              <a:spcPct val="15000"/>
            </a:spcAft>
            <a:buChar char="••"/>
          </a:pPr>
          <a:r>
            <a:rPr lang="es-PE" sz="1200" kern="1200" dirty="0" smtClean="0"/>
            <a:t>EQUILIBRIO Y FORTALEZA</a:t>
          </a:r>
          <a:endParaRPr lang="es-PE" sz="1200" kern="1200" dirty="0"/>
        </a:p>
        <a:p>
          <a:pPr marL="114300" lvl="1" indent="-114300" algn="l" defTabSz="533400">
            <a:lnSpc>
              <a:spcPct val="90000"/>
            </a:lnSpc>
            <a:spcBef>
              <a:spcPct val="0"/>
            </a:spcBef>
            <a:spcAft>
              <a:spcPct val="15000"/>
            </a:spcAft>
            <a:buChar char="••"/>
          </a:pPr>
          <a:r>
            <a:rPr lang="es-PE" sz="1200" kern="1200" dirty="0" smtClean="0"/>
            <a:t>DESARROLLO DE  DESTREZAS MOTORAS , JUEGO, ARTE , DEPORTE</a:t>
          </a:r>
          <a:endParaRPr lang="es-PE" sz="1200" kern="1200" dirty="0"/>
        </a:p>
        <a:p>
          <a:pPr marL="114300" lvl="1" indent="-114300" algn="l" defTabSz="533400">
            <a:lnSpc>
              <a:spcPct val="90000"/>
            </a:lnSpc>
            <a:spcBef>
              <a:spcPct val="0"/>
            </a:spcBef>
            <a:spcAft>
              <a:spcPct val="15000"/>
            </a:spcAft>
            <a:buChar char="••"/>
          </a:pPr>
          <a:r>
            <a:rPr lang="es-PE" sz="1200" kern="1200" dirty="0" smtClean="0"/>
            <a:t>DESARROLLO FISICO  PUBERTAD</a:t>
          </a:r>
          <a:endParaRPr lang="es-PE" sz="1200" kern="1200" dirty="0"/>
        </a:p>
        <a:p>
          <a:pPr marL="114300" lvl="1" indent="-114300" algn="l" defTabSz="533400">
            <a:lnSpc>
              <a:spcPct val="90000"/>
            </a:lnSpc>
            <a:spcBef>
              <a:spcPct val="0"/>
            </a:spcBef>
            <a:spcAft>
              <a:spcPct val="15000"/>
            </a:spcAft>
            <a:buChar char="••"/>
          </a:pPr>
          <a:r>
            <a:rPr lang="es-PE" sz="1200" kern="1200" dirty="0" smtClean="0"/>
            <a:t>DEL PENSAMIENTO INTUITIVO AL  CONCRETO</a:t>
          </a:r>
          <a:endParaRPr lang="es-PE" sz="1200" kern="1200" dirty="0"/>
        </a:p>
        <a:p>
          <a:pPr marL="114300" lvl="1" indent="-114300" algn="l" defTabSz="533400">
            <a:lnSpc>
              <a:spcPct val="90000"/>
            </a:lnSpc>
            <a:spcBef>
              <a:spcPct val="0"/>
            </a:spcBef>
            <a:spcAft>
              <a:spcPct val="15000"/>
            </a:spcAft>
            <a:buChar char="••"/>
          </a:pPr>
          <a:r>
            <a:rPr lang="es-PE" sz="1200" kern="1200" dirty="0" smtClean="0"/>
            <a:t>AUTORREGULA SU APRENDIZAJE, USO DE ESTRATEGIAS Y METACOGNICIÓN</a:t>
          </a:r>
          <a:endParaRPr lang="es-PE" sz="1200" kern="1200" dirty="0"/>
        </a:p>
        <a:p>
          <a:pPr marL="114300" lvl="1" indent="-114300" algn="l" defTabSz="533400">
            <a:lnSpc>
              <a:spcPct val="90000"/>
            </a:lnSpc>
            <a:spcBef>
              <a:spcPct val="0"/>
            </a:spcBef>
            <a:spcAft>
              <a:spcPct val="15000"/>
            </a:spcAft>
            <a:buChar char="••"/>
          </a:pPr>
          <a:r>
            <a:rPr lang="es-PE" sz="1200" kern="1200" dirty="0" smtClean="0"/>
            <a:t>DESARROLLO DEL PENSAMIENTO OPERATORIO, REALIZA TRANSFORMACIONES EN SU MENTE</a:t>
          </a:r>
          <a:endParaRPr lang="es-PE" sz="1200" kern="1200" dirty="0"/>
        </a:p>
        <a:p>
          <a:pPr marL="114300" lvl="1" indent="-114300" algn="l" defTabSz="533400">
            <a:lnSpc>
              <a:spcPct val="90000"/>
            </a:lnSpc>
            <a:spcBef>
              <a:spcPct val="0"/>
            </a:spcBef>
            <a:spcAft>
              <a:spcPct val="15000"/>
            </a:spcAft>
            <a:buChar char="••"/>
          </a:pPr>
          <a:r>
            <a:rPr lang="es-PE" sz="1200" kern="1200" dirty="0" smtClean="0"/>
            <a:t>MENOS EGOCENTRICO, MAS CENTRADO , CAPACIDAD DE REVERSIBILIDAD (  SIMBOLIZACION MENTAL DE LO CONCRETO)</a:t>
          </a:r>
          <a:endParaRPr lang="es-PE" sz="1200" kern="1200" dirty="0"/>
        </a:p>
        <a:p>
          <a:pPr marL="114300" lvl="1" indent="-114300" algn="l" defTabSz="533400">
            <a:lnSpc>
              <a:spcPct val="90000"/>
            </a:lnSpc>
            <a:spcBef>
              <a:spcPct val="0"/>
            </a:spcBef>
            <a:spcAft>
              <a:spcPct val="15000"/>
            </a:spcAft>
            <a:buChar char="••"/>
          </a:pPr>
          <a:r>
            <a:rPr lang="es-PE" sz="1200" kern="1200" dirty="0" smtClean="0"/>
            <a:t>CAPACIDAD DE CLASIFICACION (CLASE) Y SERIACIÓN(ORDEN)</a:t>
          </a:r>
          <a:endParaRPr lang="es-PE" sz="1200" kern="1200" dirty="0"/>
        </a:p>
        <a:p>
          <a:pPr marL="114300" lvl="1" indent="-114300" algn="l" defTabSz="533400">
            <a:lnSpc>
              <a:spcPct val="90000"/>
            </a:lnSpc>
            <a:spcBef>
              <a:spcPct val="0"/>
            </a:spcBef>
            <a:spcAft>
              <a:spcPct val="15000"/>
            </a:spcAft>
            <a:buChar char="••"/>
          </a:pPr>
          <a:r>
            <a:rPr lang="es-PE" sz="1200" kern="1200" dirty="0" smtClean="0"/>
            <a:t>SOCIOCENTRICO ,PIENSA EN EL PENSAMIENTO DE LOS OTROS</a:t>
          </a:r>
          <a:endParaRPr lang="es-PE" sz="1200" kern="1200" dirty="0"/>
        </a:p>
        <a:p>
          <a:pPr marL="114300" lvl="1" indent="-114300" algn="l" defTabSz="533400">
            <a:lnSpc>
              <a:spcPct val="90000"/>
            </a:lnSpc>
            <a:spcBef>
              <a:spcPct val="0"/>
            </a:spcBef>
            <a:spcAft>
              <a:spcPct val="15000"/>
            </a:spcAft>
            <a:buChar char="••"/>
          </a:pPr>
          <a:r>
            <a:rPr lang="es-PE" sz="1200" kern="1200" dirty="0" smtClean="0"/>
            <a:t>CAPACIDAD DE CONCENTRACIÓN</a:t>
          </a:r>
          <a:endParaRPr lang="es-PE" sz="1200" kern="1200" dirty="0"/>
        </a:p>
        <a:p>
          <a:pPr marL="114300" lvl="1" indent="-114300" algn="l" defTabSz="533400">
            <a:lnSpc>
              <a:spcPct val="90000"/>
            </a:lnSpc>
            <a:spcBef>
              <a:spcPct val="0"/>
            </a:spcBef>
            <a:spcAft>
              <a:spcPct val="15000"/>
            </a:spcAft>
            <a:buChar char="••"/>
          </a:pPr>
          <a:r>
            <a:rPr lang="es-PE" sz="1200" kern="1200" dirty="0" smtClean="0"/>
            <a:t>MAYOR FLUIDEZ Y COMPRENSIÓN LÉXICA</a:t>
          </a:r>
          <a:endParaRPr lang="es-PE" sz="1200" kern="1200" dirty="0"/>
        </a:p>
        <a:p>
          <a:pPr marL="114300" lvl="1" indent="-114300" algn="l" defTabSz="533400">
            <a:lnSpc>
              <a:spcPct val="90000"/>
            </a:lnSpc>
            <a:spcBef>
              <a:spcPct val="0"/>
            </a:spcBef>
            <a:spcAft>
              <a:spcPct val="15000"/>
            </a:spcAft>
            <a:buChar char="••"/>
          </a:pPr>
          <a:r>
            <a:rPr lang="es-PE" sz="1200" kern="1200" dirty="0" smtClean="0"/>
            <a:t>DESARROLLO DE AUTONOMÍA , AUTOCONCEPTO Y AUTOESTIMA</a:t>
          </a:r>
          <a:endParaRPr lang="es-PE" sz="1200" kern="1200" dirty="0"/>
        </a:p>
        <a:p>
          <a:pPr marL="114300" lvl="1" indent="-114300" algn="l" defTabSz="533400">
            <a:lnSpc>
              <a:spcPct val="90000"/>
            </a:lnSpc>
            <a:spcBef>
              <a:spcPct val="0"/>
            </a:spcBef>
            <a:spcAft>
              <a:spcPct val="15000"/>
            </a:spcAft>
            <a:buChar char="••"/>
          </a:pPr>
          <a:r>
            <a:rPr lang="es-PE" sz="1200" kern="1200" dirty="0" smtClean="0"/>
            <a:t>DESARROLLO DEL PENSAMIENTO LÓGICO</a:t>
          </a:r>
          <a:endParaRPr lang="es-PE" sz="1200" kern="1200" dirty="0"/>
        </a:p>
        <a:p>
          <a:pPr marL="114300" lvl="1" indent="-114300" algn="l" defTabSz="533400">
            <a:lnSpc>
              <a:spcPct val="90000"/>
            </a:lnSpc>
            <a:spcBef>
              <a:spcPct val="0"/>
            </a:spcBef>
            <a:spcAft>
              <a:spcPct val="15000"/>
            </a:spcAft>
            <a:buChar char="••"/>
          </a:pPr>
          <a:r>
            <a:rPr lang="es-PE" sz="1200" kern="1200" dirty="0" smtClean="0"/>
            <a:t>MORAL HETERONOMA </a:t>
          </a:r>
          <a:endParaRPr lang="es-PE" sz="1200" kern="1200" dirty="0"/>
        </a:p>
        <a:p>
          <a:pPr marL="114300" lvl="1" indent="-114300" algn="l" defTabSz="533400">
            <a:lnSpc>
              <a:spcPct val="90000"/>
            </a:lnSpc>
            <a:spcBef>
              <a:spcPct val="0"/>
            </a:spcBef>
            <a:spcAft>
              <a:spcPct val="15000"/>
            </a:spcAft>
            <a:buChar char="••"/>
          </a:pPr>
          <a:endParaRPr lang="es-PE" sz="1200" kern="1200" dirty="0"/>
        </a:p>
        <a:p>
          <a:pPr marL="57150" lvl="1" indent="-57150" algn="l" defTabSz="466725">
            <a:lnSpc>
              <a:spcPct val="90000"/>
            </a:lnSpc>
            <a:spcBef>
              <a:spcPct val="0"/>
            </a:spcBef>
            <a:spcAft>
              <a:spcPct val="15000"/>
            </a:spcAft>
            <a:buChar char="••"/>
          </a:pPr>
          <a:endParaRPr lang="es-PE" sz="1050" kern="1200" dirty="0"/>
        </a:p>
        <a:p>
          <a:pPr marL="57150" lvl="1" indent="-57150" algn="l" defTabSz="466725">
            <a:lnSpc>
              <a:spcPct val="90000"/>
            </a:lnSpc>
            <a:spcBef>
              <a:spcPct val="0"/>
            </a:spcBef>
            <a:spcAft>
              <a:spcPct val="15000"/>
            </a:spcAft>
            <a:buChar char="••"/>
          </a:pPr>
          <a:endParaRPr lang="es-PE" sz="1050" kern="1200" dirty="0"/>
        </a:p>
        <a:p>
          <a:pPr marL="57150" lvl="1" indent="-57150" algn="l" defTabSz="466725">
            <a:lnSpc>
              <a:spcPct val="90000"/>
            </a:lnSpc>
            <a:spcBef>
              <a:spcPct val="0"/>
            </a:spcBef>
            <a:spcAft>
              <a:spcPct val="15000"/>
            </a:spcAft>
            <a:buChar char="••"/>
          </a:pPr>
          <a:endParaRPr lang="es-PE" sz="1050" kern="1200" dirty="0"/>
        </a:p>
      </dsp:txBody>
      <dsp:txXfrm>
        <a:off x="4330753" y="3084360"/>
        <a:ext cx="3671242" cy="1798674"/>
      </dsp:txXfrm>
    </dsp:sp>
    <dsp:sp modelId="{F14BEBFF-A9CD-4EB2-A28F-A51AC216E957}">
      <dsp:nvSpPr>
        <dsp:cNvPr id="0" name=""/>
        <dsp:cNvSpPr/>
      </dsp:nvSpPr>
      <dsp:spPr>
        <a:xfrm>
          <a:off x="1998805" y="5949278"/>
          <a:ext cx="1997713" cy="827832"/>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PE" sz="1900" kern="1200" dirty="0" smtClean="0"/>
            <a:t>NECESIDADES E INTERESES</a:t>
          </a:r>
          <a:endParaRPr lang="es-PE" sz="1900" kern="1200" dirty="0"/>
        </a:p>
      </dsp:txBody>
      <dsp:txXfrm>
        <a:off x="2291363" y="6070511"/>
        <a:ext cx="1412597" cy="585366"/>
      </dsp:txXfrm>
    </dsp:sp>
    <dsp:sp modelId="{DB2A521B-58B6-4067-83E4-4639F47F2FCC}">
      <dsp:nvSpPr>
        <dsp:cNvPr id="0" name=""/>
        <dsp:cNvSpPr/>
      </dsp:nvSpPr>
      <dsp:spPr>
        <a:xfrm>
          <a:off x="4196289" y="5949278"/>
          <a:ext cx="2996569" cy="827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s-PE" sz="1300" kern="1200" dirty="0" smtClean="0"/>
            <a:t>ESPACIOS DE JUEGO Y CONSTRUCCIÓN</a:t>
          </a:r>
          <a:endParaRPr lang="es-PE" sz="1300" kern="1200" dirty="0"/>
        </a:p>
        <a:p>
          <a:pPr marL="114300" lvl="1" indent="-114300" algn="l" defTabSz="577850">
            <a:lnSpc>
              <a:spcPct val="90000"/>
            </a:lnSpc>
            <a:spcBef>
              <a:spcPct val="0"/>
            </a:spcBef>
            <a:spcAft>
              <a:spcPct val="15000"/>
            </a:spcAft>
            <a:buChar char="••"/>
          </a:pPr>
          <a:r>
            <a:rPr lang="es-PE" sz="1300" kern="1200" dirty="0" smtClean="0"/>
            <a:t>LIBERTAD DE MANIPULACIÓN</a:t>
          </a:r>
          <a:endParaRPr lang="es-PE" sz="1300" kern="1200" dirty="0"/>
        </a:p>
        <a:p>
          <a:pPr marL="114300" lvl="1" indent="-114300" algn="l" defTabSz="577850">
            <a:lnSpc>
              <a:spcPct val="90000"/>
            </a:lnSpc>
            <a:spcBef>
              <a:spcPct val="0"/>
            </a:spcBef>
            <a:spcAft>
              <a:spcPct val="15000"/>
            </a:spcAft>
            <a:buChar char="••"/>
          </a:pPr>
          <a:r>
            <a:rPr lang="es-PE" sz="1300" kern="1200" dirty="0" smtClean="0"/>
            <a:t>CUIDADOS , SEGURIDAD , NUTRICION </a:t>
          </a:r>
          <a:endParaRPr lang="es-PE" sz="1300" kern="1200" dirty="0"/>
        </a:p>
        <a:p>
          <a:pPr marL="114300" lvl="1" indent="-114300" algn="l" defTabSz="577850">
            <a:lnSpc>
              <a:spcPct val="90000"/>
            </a:lnSpc>
            <a:spcBef>
              <a:spcPct val="0"/>
            </a:spcBef>
            <a:spcAft>
              <a:spcPct val="15000"/>
            </a:spcAft>
            <a:buChar char="••"/>
          </a:pPr>
          <a:r>
            <a:rPr lang="es-PE" sz="1300" kern="1200" dirty="0" smtClean="0"/>
            <a:t>INTERACCION CON PARES </a:t>
          </a:r>
          <a:endParaRPr lang="es-PE" sz="1300" kern="1200" dirty="0"/>
        </a:p>
      </dsp:txBody>
      <dsp:txXfrm>
        <a:off x="4196289" y="5949278"/>
        <a:ext cx="2996569" cy="827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E34AD-C860-4E98-9A29-3DE2F69528A3}">
      <dsp:nvSpPr>
        <dsp:cNvPr id="0" name=""/>
        <dsp:cNvSpPr/>
      </dsp:nvSpPr>
      <dsp:spPr>
        <a:xfrm rot="2533933">
          <a:off x="2536874" y="4714947"/>
          <a:ext cx="1047261" cy="67939"/>
        </a:xfrm>
        <a:custGeom>
          <a:avLst/>
          <a:gdLst/>
          <a:ahLst/>
          <a:cxnLst/>
          <a:rect l="0" t="0" r="0" b="0"/>
          <a:pathLst>
            <a:path>
              <a:moveTo>
                <a:pt x="0" y="33969"/>
              </a:moveTo>
              <a:lnTo>
                <a:pt x="1047261" y="3396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0D0DA-30D8-4A09-83E4-010E440F0407}">
      <dsp:nvSpPr>
        <dsp:cNvPr id="0" name=""/>
        <dsp:cNvSpPr/>
      </dsp:nvSpPr>
      <dsp:spPr>
        <a:xfrm rot="21317951">
          <a:off x="2670722" y="3119873"/>
          <a:ext cx="1232019" cy="67939"/>
        </a:xfrm>
        <a:custGeom>
          <a:avLst/>
          <a:gdLst/>
          <a:ahLst/>
          <a:cxnLst/>
          <a:rect l="0" t="0" r="0" b="0"/>
          <a:pathLst>
            <a:path>
              <a:moveTo>
                <a:pt x="0" y="33969"/>
              </a:moveTo>
              <a:lnTo>
                <a:pt x="1232019" y="3396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5BF5C6-4D76-4122-AA8B-A8940254C043}">
      <dsp:nvSpPr>
        <dsp:cNvPr id="0" name=""/>
        <dsp:cNvSpPr/>
      </dsp:nvSpPr>
      <dsp:spPr>
        <a:xfrm rot="18994478">
          <a:off x="2415792" y="1483788"/>
          <a:ext cx="1877781" cy="67939"/>
        </a:xfrm>
        <a:custGeom>
          <a:avLst/>
          <a:gdLst/>
          <a:ahLst/>
          <a:cxnLst/>
          <a:rect l="0" t="0" r="0" b="0"/>
          <a:pathLst>
            <a:path>
              <a:moveTo>
                <a:pt x="0" y="33969"/>
              </a:moveTo>
              <a:lnTo>
                <a:pt x="1877781" y="3396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E2975-B374-4533-8249-25F14F315FC9}">
      <dsp:nvSpPr>
        <dsp:cNvPr id="0" name=""/>
        <dsp:cNvSpPr/>
      </dsp:nvSpPr>
      <dsp:spPr>
        <a:xfrm>
          <a:off x="256140" y="1874214"/>
          <a:ext cx="2423934" cy="285834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3B646C-2C8F-4156-97F8-20BCBF1BEC8D}">
      <dsp:nvSpPr>
        <dsp:cNvPr id="0" name=""/>
        <dsp:cNvSpPr/>
      </dsp:nvSpPr>
      <dsp:spPr>
        <a:xfrm>
          <a:off x="3507800" y="0"/>
          <a:ext cx="1926837" cy="921933"/>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PE" sz="1800" kern="1200" dirty="0" smtClean="0"/>
            <a:t>SOCIAL</a:t>
          </a:r>
          <a:endParaRPr lang="es-PE" sz="1800" kern="1200" dirty="0"/>
        </a:p>
      </dsp:txBody>
      <dsp:txXfrm>
        <a:off x="3789979" y="135014"/>
        <a:ext cx="1362479" cy="651905"/>
      </dsp:txXfrm>
    </dsp:sp>
    <dsp:sp modelId="{22B74C6D-CE84-4C80-9742-F90F15BA533A}">
      <dsp:nvSpPr>
        <dsp:cNvPr id="0" name=""/>
        <dsp:cNvSpPr/>
      </dsp:nvSpPr>
      <dsp:spPr>
        <a:xfrm>
          <a:off x="5627321" y="502451"/>
          <a:ext cx="2890255" cy="921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a:lnSpc>
              <a:spcPct val="90000"/>
            </a:lnSpc>
            <a:spcBef>
              <a:spcPct val="0"/>
            </a:spcBef>
            <a:spcAft>
              <a:spcPct val="15000"/>
            </a:spcAft>
            <a:buChar char="••"/>
          </a:pPr>
          <a:r>
            <a:rPr lang="es-PE" sz="1000" kern="1200" dirty="0" smtClean="0"/>
            <a:t>INTERACCION ENTRE PARES </a:t>
          </a:r>
          <a:endParaRPr lang="es-PE" sz="1000" kern="1200" dirty="0"/>
        </a:p>
        <a:p>
          <a:pPr marL="57150" lvl="1" indent="-57150" algn="l" defTabSz="444500">
            <a:lnSpc>
              <a:spcPct val="90000"/>
            </a:lnSpc>
            <a:spcBef>
              <a:spcPct val="0"/>
            </a:spcBef>
            <a:spcAft>
              <a:spcPct val="15000"/>
            </a:spcAft>
            <a:buChar char="••"/>
          </a:pPr>
          <a:r>
            <a:rPr lang="es-PE" sz="1000" kern="1200" dirty="0" smtClean="0"/>
            <a:t>INTERACCION SOCIAL </a:t>
          </a:r>
          <a:endParaRPr lang="es-PE" sz="1000" kern="1200" dirty="0"/>
        </a:p>
        <a:p>
          <a:pPr marL="57150" lvl="1" indent="-57150" algn="l" defTabSz="444500">
            <a:lnSpc>
              <a:spcPct val="90000"/>
            </a:lnSpc>
            <a:spcBef>
              <a:spcPct val="0"/>
            </a:spcBef>
            <a:spcAft>
              <a:spcPct val="15000"/>
            </a:spcAft>
            <a:buChar char="••"/>
          </a:pPr>
          <a:r>
            <a:rPr lang="es-PE" sz="1000" kern="1200" dirty="0" smtClean="0"/>
            <a:t>INTERNET</a:t>
          </a:r>
          <a:endParaRPr lang="es-PE" sz="1000" kern="1200" dirty="0"/>
        </a:p>
        <a:p>
          <a:pPr marL="57150" lvl="1" indent="-57150" algn="l" defTabSz="444500">
            <a:lnSpc>
              <a:spcPct val="90000"/>
            </a:lnSpc>
            <a:spcBef>
              <a:spcPct val="0"/>
            </a:spcBef>
            <a:spcAft>
              <a:spcPct val="15000"/>
            </a:spcAft>
            <a:buChar char="••"/>
          </a:pPr>
          <a:r>
            <a:rPr lang="es-PE" sz="1000" kern="1200" dirty="0" smtClean="0"/>
            <a:t>INFLUENCIA DEL ENTORNO SOCIAL</a:t>
          </a:r>
          <a:endParaRPr lang="es-PE" sz="1000" kern="1200" dirty="0"/>
        </a:p>
        <a:p>
          <a:pPr marL="57150" lvl="1" indent="-57150" algn="l" defTabSz="444500">
            <a:lnSpc>
              <a:spcPct val="90000"/>
            </a:lnSpc>
            <a:spcBef>
              <a:spcPct val="0"/>
            </a:spcBef>
            <a:spcAft>
              <a:spcPct val="15000"/>
            </a:spcAft>
            <a:buChar char="••"/>
          </a:pPr>
          <a:r>
            <a:rPr lang="es-PE" sz="1000" kern="1200" dirty="0" smtClean="0"/>
            <a:t>IMPORTANCIA DE LO QUE PIENSAN LOS AMIGOS </a:t>
          </a:r>
          <a:endParaRPr lang="es-PE" sz="1000" kern="1200" dirty="0"/>
        </a:p>
      </dsp:txBody>
      <dsp:txXfrm>
        <a:off x="5627321" y="502451"/>
        <a:ext cx="2890255" cy="921933"/>
      </dsp:txXfrm>
    </dsp:sp>
    <dsp:sp modelId="{8D8766D8-5CED-4619-BBB4-8C8CDF18151E}">
      <dsp:nvSpPr>
        <dsp:cNvPr id="0" name=""/>
        <dsp:cNvSpPr/>
      </dsp:nvSpPr>
      <dsp:spPr>
        <a:xfrm>
          <a:off x="3899121" y="1628801"/>
          <a:ext cx="1926837" cy="2790927"/>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PE" sz="1800" kern="1200" dirty="0" smtClean="0"/>
            <a:t>AFECTIVO COGNITIVO</a:t>
          </a:r>
          <a:endParaRPr lang="es-PE" sz="1800" kern="1200" dirty="0"/>
        </a:p>
      </dsp:txBody>
      <dsp:txXfrm>
        <a:off x="4181300" y="2037523"/>
        <a:ext cx="1362479" cy="1973483"/>
      </dsp:txXfrm>
    </dsp:sp>
    <dsp:sp modelId="{F0D9EB14-7F98-4023-B0F5-1409454AA14D}">
      <dsp:nvSpPr>
        <dsp:cNvPr id="0" name=""/>
        <dsp:cNvSpPr/>
      </dsp:nvSpPr>
      <dsp:spPr>
        <a:xfrm>
          <a:off x="6018642" y="1628801"/>
          <a:ext cx="2890255" cy="2790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a:lnSpc>
              <a:spcPct val="90000"/>
            </a:lnSpc>
            <a:spcBef>
              <a:spcPct val="0"/>
            </a:spcBef>
            <a:spcAft>
              <a:spcPct val="15000"/>
            </a:spcAft>
            <a:buChar char="••"/>
          </a:pPr>
          <a:r>
            <a:rPr lang="es-PE" sz="1000" kern="1200" dirty="0" smtClean="0"/>
            <a:t>DOMINIO DEL LENGUAJE</a:t>
          </a:r>
          <a:endParaRPr lang="es-PE" sz="1000" kern="1200" dirty="0"/>
        </a:p>
        <a:p>
          <a:pPr marL="57150" lvl="1" indent="-57150" algn="l" defTabSz="444500">
            <a:lnSpc>
              <a:spcPct val="90000"/>
            </a:lnSpc>
            <a:spcBef>
              <a:spcPct val="0"/>
            </a:spcBef>
            <a:spcAft>
              <a:spcPct val="15000"/>
            </a:spcAft>
            <a:buChar char="••"/>
          </a:pPr>
          <a:r>
            <a:rPr lang="es-PE" sz="1000" kern="1200" dirty="0" smtClean="0"/>
            <a:t>PENSAMIENTO ABASTRACTO  , DEDUCTIVO, PROYECTIVO, HIPOTÉTICO</a:t>
          </a:r>
          <a:endParaRPr lang="es-PE" sz="1000" kern="1200" dirty="0"/>
        </a:p>
        <a:p>
          <a:pPr marL="57150" lvl="1" indent="-57150" algn="l" defTabSz="444500">
            <a:lnSpc>
              <a:spcPct val="90000"/>
            </a:lnSpc>
            <a:spcBef>
              <a:spcPct val="0"/>
            </a:spcBef>
            <a:spcAft>
              <a:spcPct val="15000"/>
            </a:spcAft>
            <a:buChar char="••"/>
          </a:pPr>
          <a:r>
            <a:rPr lang="es-PE" sz="1000" kern="1200" dirty="0" smtClean="0"/>
            <a:t>DESARROLLO Y MADIURACIÓN  BIOLÓGICA  SEXUAL QUE INFLUEYE EN SU DESARROLLO COGNITIVO Y AFECTIVO EMOCIONAL</a:t>
          </a:r>
          <a:endParaRPr lang="es-PE" sz="1000" kern="1200" dirty="0"/>
        </a:p>
        <a:p>
          <a:pPr marL="57150" lvl="1" indent="-57150" algn="l" defTabSz="444500">
            <a:lnSpc>
              <a:spcPct val="90000"/>
            </a:lnSpc>
            <a:spcBef>
              <a:spcPct val="0"/>
            </a:spcBef>
            <a:spcAft>
              <a:spcPct val="15000"/>
            </a:spcAft>
            <a:buChar char="••"/>
          </a:pPr>
          <a:r>
            <a:rPr lang="es-PE" sz="1000" kern="1200" dirty="0" smtClean="0"/>
            <a:t>CONSOLIDACION DE AUTONOMIA, PERSONALIDAD, IDENTIDAD, AUTOESTIMA</a:t>
          </a:r>
          <a:endParaRPr lang="es-PE" sz="1000" kern="1200" dirty="0"/>
        </a:p>
        <a:p>
          <a:pPr marL="57150" lvl="1" indent="-57150" algn="l" defTabSz="444500">
            <a:lnSpc>
              <a:spcPct val="90000"/>
            </a:lnSpc>
            <a:spcBef>
              <a:spcPct val="0"/>
            </a:spcBef>
            <a:spcAft>
              <a:spcPct val="15000"/>
            </a:spcAft>
            <a:buChar char="••"/>
          </a:pPr>
          <a:r>
            <a:rPr lang="es-PE" sz="1000" kern="1200" dirty="0" smtClean="0"/>
            <a:t>ACTITUD APARETEMENTE CONFLICTIVA , REBELDÍA </a:t>
          </a:r>
          <a:endParaRPr lang="es-PE" sz="1000" kern="1200" dirty="0"/>
        </a:p>
        <a:p>
          <a:pPr marL="57150" lvl="1" indent="-57150" algn="l" defTabSz="444500">
            <a:lnSpc>
              <a:spcPct val="90000"/>
            </a:lnSpc>
            <a:spcBef>
              <a:spcPct val="0"/>
            </a:spcBef>
            <a:spcAft>
              <a:spcPct val="15000"/>
            </a:spcAft>
            <a:buChar char="••"/>
          </a:pPr>
          <a:r>
            <a:rPr lang="es-PE" sz="1000" kern="1200" dirty="0" smtClean="0"/>
            <a:t>JUEGO CONSTRUCTIVO, REGLADO</a:t>
          </a:r>
          <a:endParaRPr lang="es-PE" sz="1000" kern="1200" dirty="0"/>
        </a:p>
        <a:p>
          <a:pPr marL="57150" lvl="1" indent="-57150" algn="l" defTabSz="444500">
            <a:lnSpc>
              <a:spcPct val="90000"/>
            </a:lnSpc>
            <a:spcBef>
              <a:spcPct val="0"/>
            </a:spcBef>
            <a:spcAft>
              <a:spcPct val="15000"/>
            </a:spcAft>
            <a:buChar char="••"/>
          </a:pPr>
          <a:r>
            <a:rPr lang="es-PE" sz="1000" kern="1200" dirty="0" smtClean="0"/>
            <a:t>USO DE TECNOLOGIAS </a:t>
          </a:r>
          <a:endParaRPr lang="es-PE" sz="1000" kern="1200" dirty="0"/>
        </a:p>
        <a:p>
          <a:pPr marL="57150" lvl="1" indent="-57150" algn="l" defTabSz="444500">
            <a:lnSpc>
              <a:spcPct val="90000"/>
            </a:lnSpc>
            <a:spcBef>
              <a:spcPct val="0"/>
            </a:spcBef>
            <a:spcAft>
              <a:spcPct val="15000"/>
            </a:spcAft>
            <a:buChar char="••"/>
          </a:pPr>
          <a:r>
            <a:rPr lang="es-PE" sz="1000" kern="1200" dirty="0" smtClean="0"/>
            <a:t>PREOCUPACION POR EL FUTURO PROYECTO DE VIDA </a:t>
          </a:r>
          <a:endParaRPr lang="es-PE" sz="1000" kern="1200" dirty="0"/>
        </a:p>
      </dsp:txBody>
      <dsp:txXfrm>
        <a:off x="6018642" y="1628801"/>
        <a:ext cx="2890255" cy="2790927"/>
      </dsp:txXfrm>
    </dsp:sp>
    <dsp:sp modelId="{09935EB2-EEAB-490A-8D03-772A93279076}">
      <dsp:nvSpPr>
        <dsp:cNvPr id="0" name=""/>
        <dsp:cNvSpPr/>
      </dsp:nvSpPr>
      <dsp:spPr>
        <a:xfrm>
          <a:off x="3198138" y="4784999"/>
          <a:ext cx="1926837" cy="192683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PE" sz="1800" kern="1200" dirty="0" smtClean="0"/>
            <a:t>NECESIDADES E INTERESES </a:t>
          </a:r>
          <a:endParaRPr lang="es-PE" sz="1800" kern="1200" dirty="0"/>
        </a:p>
      </dsp:txBody>
      <dsp:txXfrm>
        <a:off x="3480317" y="5067178"/>
        <a:ext cx="1362479" cy="1362479"/>
      </dsp:txXfrm>
    </dsp:sp>
    <dsp:sp modelId="{3E4D8FF5-ECA3-48CB-9A07-70A2C090E4B6}">
      <dsp:nvSpPr>
        <dsp:cNvPr id="0" name=""/>
        <dsp:cNvSpPr/>
      </dsp:nvSpPr>
      <dsp:spPr>
        <a:xfrm>
          <a:off x="5317659" y="4784999"/>
          <a:ext cx="2890255" cy="1926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a:lnSpc>
              <a:spcPct val="90000"/>
            </a:lnSpc>
            <a:spcBef>
              <a:spcPct val="0"/>
            </a:spcBef>
            <a:spcAft>
              <a:spcPct val="15000"/>
            </a:spcAft>
            <a:buChar char="••"/>
          </a:pPr>
          <a:r>
            <a:rPr lang="es-PE" sz="1000" kern="1200" dirty="0" smtClean="0"/>
            <a:t>SER ESCUCHADO , RESPETOI POR SUS OPINIONES E IDEAS</a:t>
          </a:r>
          <a:endParaRPr lang="es-PE" sz="1000" kern="1200" dirty="0"/>
        </a:p>
        <a:p>
          <a:pPr marL="57150" lvl="1" indent="-57150" algn="l" defTabSz="444500">
            <a:lnSpc>
              <a:spcPct val="90000"/>
            </a:lnSpc>
            <a:spcBef>
              <a:spcPct val="0"/>
            </a:spcBef>
            <a:spcAft>
              <a:spcPct val="15000"/>
            </a:spcAft>
            <a:buChar char="••"/>
          </a:pPr>
          <a:r>
            <a:rPr lang="es-PE" sz="1000" kern="1200" dirty="0" smtClean="0"/>
            <a:t>LIBERTAD </a:t>
          </a:r>
          <a:endParaRPr lang="es-PE" sz="1000" kern="1200" dirty="0"/>
        </a:p>
        <a:p>
          <a:pPr marL="57150" lvl="1" indent="-57150" algn="l" defTabSz="444500">
            <a:lnSpc>
              <a:spcPct val="90000"/>
            </a:lnSpc>
            <a:spcBef>
              <a:spcPct val="0"/>
            </a:spcBef>
            <a:spcAft>
              <a:spcPct val="15000"/>
            </a:spcAft>
            <a:buChar char="••"/>
          </a:pPr>
          <a:r>
            <a:rPr lang="es-PE" sz="1000" kern="1200" dirty="0" smtClean="0"/>
            <a:t>JUEGO</a:t>
          </a:r>
          <a:endParaRPr lang="es-PE" sz="1000" kern="1200" dirty="0"/>
        </a:p>
        <a:p>
          <a:pPr marL="57150" lvl="1" indent="-57150" algn="l" defTabSz="444500">
            <a:lnSpc>
              <a:spcPct val="90000"/>
            </a:lnSpc>
            <a:spcBef>
              <a:spcPct val="0"/>
            </a:spcBef>
            <a:spcAft>
              <a:spcPct val="15000"/>
            </a:spcAft>
            <a:buChar char="••"/>
          </a:pPr>
          <a:r>
            <a:rPr lang="es-PE" sz="1000" kern="1200" dirty="0" smtClean="0"/>
            <a:t>IMITACION DE COMPORTAMIENTOS , USOS COSTUMBRES ,  MODA , PERSONAJES , AMIGOS</a:t>
          </a:r>
          <a:endParaRPr lang="es-PE" sz="1000" kern="1200" dirty="0"/>
        </a:p>
        <a:p>
          <a:pPr marL="57150" lvl="1" indent="-57150" algn="l" defTabSz="444500">
            <a:lnSpc>
              <a:spcPct val="90000"/>
            </a:lnSpc>
            <a:spcBef>
              <a:spcPct val="0"/>
            </a:spcBef>
            <a:spcAft>
              <a:spcPct val="15000"/>
            </a:spcAft>
            <a:buChar char="••"/>
          </a:pPr>
          <a:r>
            <a:rPr lang="es-PE" sz="1000" kern="1200" dirty="0" smtClean="0"/>
            <a:t>DESARROLLO SEXUAL</a:t>
          </a:r>
          <a:endParaRPr lang="es-PE" sz="1000" kern="1200" dirty="0"/>
        </a:p>
        <a:p>
          <a:pPr marL="57150" lvl="1" indent="-57150" algn="l" defTabSz="444500">
            <a:lnSpc>
              <a:spcPct val="90000"/>
            </a:lnSpc>
            <a:spcBef>
              <a:spcPct val="0"/>
            </a:spcBef>
            <a:spcAft>
              <a:spcPct val="15000"/>
            </a:spcAft>
            <a:buChar char="••"/>
          </a:pPr>
          <a:r>
            <a:rPr lang="es-PE" sz="1000" kern="1200" dirty="0" smtClean="0"/>
            <a:t>COMPRENSION DE SU MEDIO CERCANO , PROBLEMATICAS DE LA HUMANIDAD </a:t>
          </a:r>
          <a:endParaRPr lang="es-PE" sz="1000" kern="1200" dirty="0"/>
        </a:p>
        <a:p>
          <a:pPr marL="57150" lvl="1" indent="-57150" algn="l" defTabSz="444500">
            <a:lnSpc>
              <a:spcPct val="90000"/>
            </a:lnSpc>
            <a:spcBef>
              <a:spcPct val="0"/>
            </a:spcBef>
            <a:spcAft>
              <a:spcPct val="15000"/>
            </a:spcAft>
            <a:buChar char="••"/>
          </a:pPr>
          <a:r>
            <a:rPr lang="es-PE" sz="1000" kern="1200" dirty="0" smtClean="0"/>
            <a:t>DESARROLLO FILOSÓFICO </a:t>
          </a:r>
          <a:endParaRPr lang="es-PE" sz="1000" kern="1200" dirty="0"/>
        </a:p>
        <a:p>
          <a:pPr marL="57150" lvl="1" indent="-57150" algn="l" defTabSz="444500">
            <a:lnSpc>
              <a:spcPct val="90000"/>
            </a:lnSpc>
            <a:spcBef>
              <a:spcPct val="0"/>
            </a:spcBef>
            <a:spcAft>
              <a:spcPct val="15000"/>
            </a:spcAft>
            <a:buChar char="••"/>
          </a:pPr>
          <a:r>
            <a:rPr lang="es-PE" sz="1000" kern="1200" dirty="0" smtClean="0"/>
            <a:t>PROYECTO DE VIDA </a:t>
          </a:r>
          <a:endParaRPr lang="es-PE" sz="1000" kern="1200" dirty="0"/>
        </a:p>
      </dsp:txBody>
      <dsp:txXfrm>
        <a:off x="5317659" y="4784999"/>
        <a:ext cx="2890255" cy="19268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FB7DB-415E-48A8-9A61-18CDFDC85BEB}">
      <dsp:nvSpPr>
        <dsp:cNvPr id="0" name=""/>
        <dsp:cNvSpPr/>
      </dsp:nvSpPr>
      <dsp:spPr>
        <a:xfrm>
          <a:off x="2284613" y="183867"/>
          <a:ext cx="3649057" cy="1267269"/>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D86039-6A70-4F98-B20D-40A6092AAAEC}">
      <dsp:nvSpPr>
        <dsp:cNvPr id="0" name=""/>
        <dsp:cNvSpPr/>
      </dsp:nvSpPr>
      <dsp:spPr>
        <a:xfrm>
          <a:off x="3761209" y="3286980"/>
          <a:ext cx="707181" cy="452596"/>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4A4032-A177-402B-87C0-39292B86014A}">
      <dsp:nvSpPr>
        <dsp:cNvPr id="0" name=""/>
        <dsp:cNvSpPr/>
      </dsp:nvSpPr>
      <dsp:spPr>
        <a:xfrm>
          <a:off x="2417563" y="3649057"/>
          <a:ext cx="3394472"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PE" sz="2000" kern="1200" dirty="0" smtClean="0"/>
            <a:t>INTERPRETACION PARTICIPATIVA </a:t>
          </a:r>
          <a:endParaRPr lang="es-PE" sz="2000" kern="1200" dirty="0"/>
        </a:p>
      </dsp:txBody>
      <dsp:txXfrm>
        <a:off x="2417563" y="3649057"/>
        <a:ext cx="3394472" cy="848618"/>
      </dsp:txXfrm>
    </dsp:sp>
    <dsp:sp modelId="{4189A936-02A6-4C9B-81E6-95D5FCE317E7}">
      <dsp:nvSpPr>
        <dsp:cNvPr id="0" name=""/>
        <dsp:cNvSpPr/>
      </dsp:nvSpPr>
      <dsp:spPr>
        <a:xfrm>
          <a:off x="3611286" y="1549010"/>
          <a:ext cx="1272927" cy="127292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PE" sz="1700" kern="1200" dirty="0" smtClean="0"/>
            <a:t>FAMILIA</a:t>
          </a:r>
          <a:endParaRPr lang="es-PE" sz="1700" kern="1200" dirty="0"/>
        </a:p>
      </dsp:txBody>
      <dsp:txXfrm>
        <a:off x="3797702" y="1735426"/>
        <a:ext cx="900095" cy="900095"/>
      </dsp:txXfrm>
    </dsp:sp>
    <dsp:sp modelId="{E874A7CD-3675-4930-A41B-4B4C073F0DAB}">
      <dsp:nvSpPr>
        <dsp:cNvPr id="0" name=""/>
        <dsp:cNvSpPr/>
      </dsp:nvSpPr>
      <dsp:spPr>
        <a:xfrm>
          <a:off x="2700436" y="594032"/>
          <a:ext cx="1272927" cy="127292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PE" sz="1700" kern="1200" dirty="0" smtClean="0"/>
            <a:t>NIÑOS</a:t>
          </a:r>
          <a:endParaRPr lang="es-PE" sz="1700" kern="1200" dirty="0"/>
        </a:p>
      </dsp:txBody>
      <dsp:txXfrm>
        <a:off x="2886852" y="780448"/>
        <a:ext cx="900095" cy="900095"/>
      </dsp:txXfrm>
    </dsp:sp>
    <dsp:sp modelId="{29872853-CCE9-43E7-A913-3498D1F45EDF}">
      <dsp:nvSpPr>
        <dsp:cNvPr id="0" name=""/>
        <dsp:cNvSpPr/>
      </dsp:nvSpPr>
      <dsp:spPr>
        <a:xfrm>
          <a:off x="4001650" y="286267"/>
          <a:ext cx="1272927" cy="127292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PE" sz="1700" kern="1200" dirty="0" smtClean="0"/>
            <a:t>DOCENTE</a:t>
          </a:r>
          <a:endParaRPr lang="es-PE" sz="1700" kern="1200" dirty="0"/>
        </a:p>
      </dsp:txBody>
      <dsp:txXfrm>
        <a:off x="4188066" y="472683"/>
        <a:ext cx="900095" cy="900095"/>
      </dsp:txXfrm>
    </dsp:sp>
    <dsp:sp modelId="{7EB19992-2B1C-4857-A8D1-49CE0DC7F5CF}">
      <dsp:nvSpPr>
        <dsp:cNvPr id="0" name=""/>
        <dsp:cNvSpPr/>
      </dsp:nvSpPr>
      <dsp:spPr>
        <a:xfrm>
          <a:off x="2134691" y="28287"/>
          <a:ext cx="3960217" cy="3168174"/>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77934-A491-4B73-88A2-E6EA9DF3BC9B}" type="datetimeFigureOut">
              <a:rPr lang="es-PE" smtClean="0"/>
              <a:t>22/01/2015</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3AC78F-6D46-486C-8CB1-091D1B744C43}" type="slidenum">
              <a:rPr lang="es-PE" smtClean="0"/>
              <a:t>‹Nº›</a:t>
            </a:fld>
            <a:endParaRPr lang="es-PE"/>
          </a:p>
        </p:txBody>
      </p:sp>
    </p:spTree>
    <p:extLst>
      <p:ext uri="{BB962C8B-B14F-4D97-AF65-F5344CB8AC3E}">
        <p14:creationId xmlns:p14="http://schemas.microsoft.com/office/powerpoint/2010/main" val="380717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2068F0AB-F7E5-48D8-95FF-DF74209A579A}" type="slidenum">
              <a:rPr lang="es-PE" smtClean="0"/>
              <a:t>46</a:t>
            </a:fld>
            <a:endParaRPr lang="es-PE"/>
          </a:p>
        </p:txBody>
      </p:sp>
    </p:spTree>
    <p:extLst>
      <p:ext uri="{BB962C8B-B14F-4D97-AF65-F5344CB8AC3E}">
        <p14:creationId xmlns:p14="http://schemas.microsoft.com/office/powerpoint/2010/main" val="151253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24E6E6EB-3766-4D3F-85AF-510BD077F08F}" type="datetimeFigureOut">
              <a:rPr lang="es-PE" smtClean="0"/>
              <a:t>22/01/2015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F449B85-0505-4617-9119-2CC35DBFF69A}" type="slidenum">
              <a:rPr lang="es-PE" smtClean="0"/>
              <a:t>‹Nº›</a:t>
            </a:fld>
            <a:endParaRPr lang="es-PE"/>
          </a:p>
        </p:txBody>
      </p:sp>
    </p:spTree>
    <p:extLst>
      <p:ext uri="{BB962C8B-B14F-4D97-AF65-F5344CB8AC3E}">
        <p14:creationId xmlns:p14="http://schemas.microsoft.com/office/powerpoint/2010/main" val="12397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4E6E6EB-3766-4D3F-85AF-510BD077F08F}" type="datetimeFigureOut">
              <a:rPr lang="es-PE" smtClean="0"/>
              <a:t>22/01/2015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F449B85-0505-4617-9119-2CC35DBFF69A}" type="slidenum">
              <a:rPr lang="es-PE" smtClean="0"/>
              <a:t>‹Nº›</a:t>
            </a:fld>
            <a:endParaRPr lang="es-PE"/>
          </a:p>
        </p:txBody>
      </p:sp>
    </p:spTree>
    <p:extLst>
      <p:ext uri="{BB962C8B-B14F-4D97-AF65-F5344CB8AC3E}">
        <p14:creationId xmlns:p14="http://schemas.microsoft.com/office/powerpoint/2010/main" val="198630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4E6E6EB-3766-4D3F-85AF-510BD077F08F}" type="datetimeFigureOut">
              <a:rPr lang="es-PE" smtClean="0"/>
              <a:t>22/01/2015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F449B85-0505-4617-9119-2CC35DBFF69A}" type="slidenum">
              <a:rPr lang="es-PE" smtClean="0"/>
              <a:t>‹Nº›</a:t>
            </a:fld>
            <a:endParaRPr lang="es-PE"/>
          </a:p>
        </p:txBody>
      </p:sp>
    </p:spTree>
    <p:extLst>
      <p:ext uri="{BB962C8B-B14F-4D97-AF65-F5344CB8AC3E}">
        <p14:creationId xmlns:p14="http://schemas.microsoft.com/office/powerpoint/2010/main" val="311551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4E6E6EB-3766-4D3F-85AF-510BD077F08F}" type="datetimeFigureOut">
              <a:rPr lang="es-PE" smtClean="0"/>
              <a:t>22/01/2015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F449B85-0505-4617-9119-2CC35DBFF69A}" type="slidenum">
              <a:rPr lang="es-PE" smtClean="0"/>
              <a:t>‹Nº›</a:t>
            </a:fld>
            <a:endParaRPr lang="es-PE"/>
          </a:p>
        </p:txBody>
      </p:sp>
    </p:spTree>
    <p:extLst>
      <p:ext uri="{BB962C8B-B14F-4D97-AF65-F5344CB8AC3E}">
        <p14:creationId xmlns:p14="http://schemas.microsoft.com/office/powerpoint/2010/main" val="386820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4E6E6EB-3766-4D3F-85AF-510BD077F08F}" type="datetimeFigureOut">
              <a:rPr lang="es-PE" smtClean="0"/>
              <a:t>22/01/2015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F449B85-0505-4617-9119-2CC35DBFF69A}" type="slidenum">
              <a:rPr lang="es-PE" smtClean="0"/>
              <a:t>‹Nº›</a:t>
            </a:fld>
            <a:endParaRPr lang="es-PE"/>
          </a:p>
        </p:txBody>
      </p:sp>
    </p:spTree>
    <p:extLst>
      <p:ext uri="{BB962C8B-B14F-4D97-AF65-F5344CB8AC3E}">
        <p14:creationId xmlns:p14="http://schemas.microsoft.com/office/powerpoint/2010/main" val="462346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24E6E6EB-3766-4D3F-85AF-510BD077F08F}" type="datetimeFigureOut">
              <a:rPr lang="es-PE" smtClean="0"/>
              <a:t>22/01/2015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5F449B85-0505-4617-9119-2CC35DBFF69A}" type="slidenum">
              <a:rPr lang="es-PE" smtClean="0"/>
              <a:t>‹Nº›</a:t>
            </a:fld>
            <a:endParaRPr lang="es-PE"/>
          </a:p>
        </p:txBody>
      </p:sp>
    </p:spTree>
    <p:extLst>
      <p:ext uri="{BB962C8B-B14F-4D97-AF65-F5344CB8AC3E}">
        <p14:creationId xmlns:p14="http://schemas.microsoft.com/office/powerpoint/2010/main" val="163933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24E6E6EB-3766-4D3F-85AF-510BD077F08F}" type="datetimeFigureOut">
              <a:rPr lang="es-PE" smtClean="0"/>
              <a:t>22/01/2015</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5F449B85-0505-4617-9119-2CC35DBFF69A}" type="slidenum">
              <a:rPr lang="es-PE" smtClean="0"/>
              <a:t>‹Nº›</a:t>
            </a:fld>
            <a:endParaRPr lang="es-PE"/>
          </a:p>
        </p:txBody>
      </p:sp>
    </p:spTree>
    <p:extLst>
      <p:ext uri="{BB962C8B-B14F-4D97-AF65-F5344CB8AC3E}">
        <p14:creationId xmlns:p14="http://schemas.microsoft.com/office/powerpoint/2010/main" val="282103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24E6E6EB-3766-4D3F-85AF-510BD077F08F}" type="datetimeFigureOut">
              <a:rPr lang="es-PE" smtClean="0"/>
              <a:t>22/01/2015</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5F449B85-0505-4617-9119-2CC35DBFF69A}" type="slidenum">
              <a:rPr lang="es-PE" smtClean="0"/>
              <a:t>‹Nº›</a:t>
            </a:fld>
            <a:endParaRPr lang="es-PE"/>
          </a:p>
        </p:txBody>
      </p:sp>
    </p:spTree>
    <p:extLst>
      <p:ext uri="{BB962C8B-B14F-4D97-AF65-F5344CB8AC3E}">
        <p14:creationId xmlns:p14="http://schemas.microsoft.com/office/powerpoint/2010/main" val="404811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4E6E6EB-3766-4D3F-85AF-510BD077F08F}" type="datetimeFigureOut">
              <a:rPr lang="es-PE" smtClean="0"/>
              <a:t>22/01/2015</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5F449B85-0505-4617-9119-2CC35DBFF69A}" type="slidenum">
              <a:rPr lang="es-PE" smtClean="0"/>
              <a:t>‹Nº›</a:t>
            </a:fld>
            <a:endParaRPr lang="es-PE"/>
          </a:p>
        </p:txBody>
      </p:sp>
    </p:spTree>
    <p:extLst>
      <p:ext uri="{BB962C8B-B14F-4D97-AF65-F5344CB8AC3E}">
        <p14:creationId xmlns:p14="http://schemas.microsoft.com/office/powerpoint/2010/main" val="381810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4E6E6EB-3766-4D3F-85AF-510BD077F08F}" type="datetimeFigureOut">
              <a:rPr lang="es-PE" smtClean="0"/>
              <a:t>22/01/2015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5F449B85-0505-4617-9119-2CC35DBFF69A}" type="slidenum">
              <a:rPr lang="es-PE" smtClean="0"/>
              <a:t>‹Nº›</a:t>
            </a:fld>
            <a:endParaRPr lang="es-PE"/>
          </a:p>
        </p:txBody>
      </p:sp>
    </p:spTree>
    <p:extLst>
      <p:ext uri="{BB962C8B-B14F-4D97-AF65-F5344CB8AC3E}">
        <p14:creationId xmlns:p14="http://schemas.microsoft.com/office/powerpoint/2010/main" val="1159281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4E6E6EB-3766-4D3F-85AF-510BD077F08F}" type="datetimeFigureOut">
              <a:rPr lang="es-PE" smtClean="0"/>
              <a:t>22/01/2015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5F449B85-0505-4617-9119-2CC35DBFF69A}" type="slidenum">
              <a:rPr lang="es-PE" smtClean="0"/>
              <a:t>‹Nº›</a:t>
            </a:fld>
            <a:endParaRPr lang="es-PE"/>
          </a:p>
        </p:txBody>
      </p:sp>
    </p:spTree>
    <p:extLst>
      <p:ext uri="{BB962C8B-B14F-4D97-AF65-F5344CB8AC3E}">
        <p14:creationId xmlns:p14="http://schemas.microsoft.com/office/powerpoint/2010/main" val="2013833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6E6EB-3766-4D3F-85AF-510BD077F08F}" type="datetimeFigureOut">
              <a:rPr lang="es-PE" smtClean="0"/>
              <a:t>22/01/2015</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49B85-0505-4617-9119-2CC35DBFF69A}" type="slidenum">
              <a:rPr lang="es-PE" smtClean="0"/>
              <a:t>‹Nº›</a:t>
            </a:fld>
            <a:endParaRPr lang="es-PE"/>
          </a:p>
        </p:txBody>
      </p:sp>
    </p:spTree>
    <p:extLst>
      <p:ext uri="{BB962C8B-B14F-4D97-AF65-F5344CB8AC3E}">
        <p14:creationId xmlns:p14="http://schemas.microsoft.com/office/powerpoint/2010/main" val="2767721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10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png"/><Relationship Id="rId2"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png"/><Relationship Id="rId4" Type="http://schemas.openxmlformats.org/officeDocument/2006/relationships/image" Target="../media/image76.jpe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PE" dirty="0" smtClean="0"/>
              <a:t>RUTAS DEL APRENDIZAJE </a:t>
            </a:r>
            <a:endParaRPr lang="es-PE" dirty="0"/>
          </a:p>
        </p:txBody>
      </p:sp>
      <p:sp>
        <p:nvSpPr>
          <p:cNvPr id="3" name="2 Subtítulo"/>
          <p:cNvSpPr>
            <a:spLocks noGrp="1"/>
          </p:cNvSpPr>
          <p:nvPr>
            <p:ph type="subTitle" idx="1"/>
          </p:nvPr>
        </p:nvSpPr>
        <p:spPr/>
        <p:txBody>
          <a:bodyPr/>
          <a:lstStyle/>
          <a:p>
            <a:r>
              <a:rPr lang="es-PE" dirty="0" smtClean="0"/>
              <a:t>Mediadora</a:t>
            </a:r>
          </a:p>
          <a:p>
            <a:r>
              <a:rPr lang="es-PE" dirty="0" smtClean="0"/>
              <a:t>Norma Barragán Gutierrez </a:t>
            </a:r>
            <a:endParaRPr lang="es-PE" dirty="0"/>
          </a:p>
        </p:txBody>
      </p:sp>
    </p:spTree>
    <p:extLst>
      <p:ext uri="{BB962C8B-B14F-4D97-AF65-F5344CB8AC3E}">
        <p14:creationId xmlns:p14="http://schemas.microsoft.com/office/powerpoint/2010/main" val="1571445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547688"/>
            <a:ext cx="8821737"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2425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404664"/>
          </a:xfrm>
        </p:spPr>
        <p:txBody>
          <a:bodyPr>
            <a:normAutofit fontScale="90000"/>
          </a:bodyPr>
          <a:lstStyle/>
          <a:p>
            <a:r>
              <a:rPr lang="es-PE" sz="2800" b="1" dirty="0" smtClean="0"/>
              <a:t>Unidad didáctica </a:t>
            </a:r>
            <a:endParaRPr lang="es-PE" sz="2800" b="1" dirty="0"/>
          </a:p>
        </p:txBody>
      </p:sp>
      <p:sp>
        <p:nvSpPr>
          <p:cNvPr id="3" name="2 Marcador de contenido"/>
          <p:cNvSpPr>
            <a:spLocks noGrp="1"/>
          </p:cNvSpPr>
          <p:nvPr>
            <p:ph idx="1"/>
          </p:nvPr>
        </p:nvSpPr>
        <p:spPr>
          <a:xfrm>
            <a:off x="457200" y="548680"/>
            <a:ext cx="8229600" cy="6048672"/>
          </a:xfrm>
        </p:spPr>
        <p:txBody>
          <a:bodyPr/>
          <a:lstStyle/>
          <a:p>
            <a:endParaRPr lang="es-PE" dirty="0"/>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760"/>
            <a:ext cx="514806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3" y="1988840"/>
            <a:ext cx="669674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640" y="3429000"/>
            <a:ext cx="612068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5013176"/>
            <a:ext cx="5292080" cy="184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2689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6632"/>
            <a:ext cx="9433048"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10521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324528"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6498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
            <a:ext cx="903649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2660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963"/>
            <a:ext cx="9252520" cy="669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6611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Para elaborar la unidad</a:t>
            </a:r>
            <a:endParaRPr lang="es-PE" dirty="0"/>
          </a:p>
        </p:txBody>
      </p:sp>
      <p:sp>
        <p:nvSpPr>
          <p:cNvPr id="3" name="2 Marcador de contenido"/>
          <p:cNvSpPr>
            <a:spLocks noGrp="1"/>
          </p:cNvSpPr>
          <p:nvPr>
            <p:ph idx="1"/>
          </p:nvPr>
        </p:nvSpPr>
        <p:spPr/>
        <p:txBody>
          <a:bodyPr/>
          <a:lstStyle/>
          <a:p>
            <a:r>
              <a:rPr lang="es-PE" dirty="0" smtClean="0"/>
              <a:t>CONTEXTO</a:t>
            </a:r>
          </a:p>
          <a:p>
            <a:r>
              <a:rPr lang="es-PE" dirty="0" smtClean="0"/>
              <a:t>CAMPO TEMÁTICO </a:t>
            </a:r>
          </a:p>
          <a:p>
            <a:r>
              <a:rPr lang="es-PE" dirty="0" smtClean="0"/>
              <a:t>SITUACIONES DE APRENDIZAJE </a:t>
            </a:r>
            <a:endParaRPr lang="es-PE" dirty="0"/>
          </a:p>
        </p:txBody>
      </p:sp>
    </p:spTree>
    <p:extLst>
      <p:ext uri="{BB962C8B-B14F-4D97-AF65-F5344CB8AC3E}">
        <p14:creationId xmlns:p14="http://schemas.microsoft.com/office/powerpoint/2010/main" val="42208083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TITULO DE LA UNIDAD:</a:t>
            </a:r>
            <a:endParaRPr lang="es-PE"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27857059"/>
              </p:ext>
            </p:extLst>
          </p:nvPr>
        </p:nvGraphicFramePr>
        <p:xfrm>
          <a:off x="457200" y="1600200"/>
          <a:ext cx="8075241" cy="4493096"/>
        </p:xfrm>
        <a:graphic>
          <a:graphicData uri="http://schemas.openxmlformats.org/drawingml/2006/table">
            <a:tbl>
              <a:tblPr firstRow="1" bandRow="1">
                <a:tableStyleId>{5C22544A-7EE6-4342-B048-85BDC9FD1C3A}</a:tableStyleId>
              </a:tblPr>
              <a:tblGrid>
                <a:gridCol w="2691747"/>
                <a:gridCol w="2691747"/>
                <a:gridCol w="2691747"/>
              </a:tblGrid>
              <a:tr h="1123274">
                <a:tc>
                  <a:txBody>
                    <a:bodyPr/>
                    <a:lstStyle/>
                    <a:p>
                      <a:r>
                        <a:rPr lang="es-PE" dirty="0" smtClean="0"/>
                        <a:t>COMPETENCIAS </a:t>
                      </a:r>
                      <a:endParaRPr lang="es-PE" dirty="0"/>
                    </a:p>
                  </a:txBody>
                  <a:tcPr/>
                </a:tc>
                <a:tc>
                  <a:txBody>
                    <a:bodyPr/>
                    <a:lstStyle/>
                    <a:p>
                      <a:r>
                        <a:rPr lang="es-PE" dirty="0" smtClean="0"/>
                        <a:t>CAPACIDADES</a:t>
                      </a:r>
                      <a:endParaRPr lang="es-PE" dirty="0"/>
                    </a:p>
                  </a:txBody>
                  <a:tcPr/>
                </a:tc>
                <a:tc>
                  <a:txBody>
                    <a:bodyPr/>
                    <a:lstStyle/>
                    <a:p>
                      <a:r>
                        <a:rPr lang="es-PE" dirty="0" smtClean="0"/>
                        <a:t>INDICADORES </a:t>
                      </a:r>
                      <a:endParaRPr lang="es-PE" dirty="0"/>
                    </a:p>
                  </a:txBody>
                  <a:tcPr/>
                </a:tc>
              </a:tr>
              <a:tr h="1123274">
                <a:tc>
                  <a:txBody>
                    <a:bodyPr/>
                    <a:lstStyle/>
                    <a:p>
                      <a:endParaRPr lang="es-PE"/>
                    </a:p>
                  </a:txBody>
                  <a:tcPr/>
                </a:tc>
                <a:tc>
                  <a:txBody>
                    <a:bodyPr/>
                    <a:lstStyle/>
                    <a:p>
                      <a:endParaRPr lang="es-PE" dirty="0"/>
                    </a:p>
                  </a:txBody>
                  <a:tcPr/>
                </a:tc>
                <a:tc>
                  <a:txBody>
                    <a:bodyPr/>
                    <a:lstStyle/>
                    <a:p>
                      <a:endParaRPr lang="es-PE"/>
                    </a:p>
                  </a:txBody>
                  <a:tcPr/>
                </a:tc>
              </a:tr>
              <a:tr h="1123274">
                <a:tc>
                  <a:txBody>
                    <a:bodyPr/>
                    <a:lstStyle/>
                    <a:p>
                      <a:endParaRPr lang="es-PE"/>
                    </a:p>
                  </a:txBody>
                  <a:tcPr/>
                </a:tc>
                <a:tc>
                  <a:txBody>
                    <a:bodyPr/>
                    <a:lstStyle/>
                    <a:p>
                      <a:endParaRPr lang="es-PE"/>
                    </a:p>
                  </a:txBody>
                  <a:tcPr/>
                </a:tc>
                <a:tc>
                  <a:txBody>
                    <a:bodyPr/>
                    <a:lstStyle/>
                    <a:p>
                      <a:endParaRPr lang="es-PE"/>
                    </a:p>
                  </a:txBody>
                  <a:tcPr/>
                </a:tc>
              </a:tr>
              <a:tr h="1123274">
                <a:tc>
                  <a:txBody>
                    <a:bodyPr/>
                    <a:lstStyle/>
                    <a:p>
                      <a:endParaRPr lang="es-PE"/>
                    </a:p>
                  </a:txBody>
                  <a:tcPr/>
                </a:tc>
                <a:tc>
                  <a:txBody>
                    <a:bodyPr/>
                    <a:lstStyle/>
                    <a:p>
                      <a:endParaRPr lang="es-PE"/>
                    </a:p>
                  </a:txBody>
                  <a:tcPr/>
                </a:tc>
                <a:tc>
                  <a:txBody>
                    <a:bodyPr/>
                    <a:lstStyle/>
                    <a:p>
                      <a:endParaRPr lang="es-PE" dirty="0"/>
                    </a:p>
                  </a:txBody>
                  <a:tcPr/>
                </a:tc>
              </a:tr>
            </a:tbl>
          </a:graphicData>
        </a:graphic>
      </p:graphicFrame>
    </p:spTree>
    <p:extLst>
      <p:ext uri="{BB962C8B-B14F-4D97-AF65-F5344CB8AC3E}">
        <p14:creationId xmlns:p14="http://schemas.microsoft.com/office/powerpoint/2010/main" val="39080729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66130"/>
          </a:xfrm>
        </p:spPr>
        <p:txBody>
          <a:bodyPr>
            <a:noAutofit/>
          </a:bodyPr>
          <a:lstStyle/>
          <a:p>
            <a:r>
              <a:rPr lang="es-PE" sz="2800" b="1" dirty="0" smtClean="0"/>
              <a:t/>
            </a:r>
            <a:br>
              <a:rPr lang="es-PE" sz="2800" b="1" dirty="0" smtClean="0"/>
            </a:br>
            <a:r>
              <a:rPr lang="es-PE" sz="2800" b="1" dirty="0" smtClean="0"/>
              <a:t>SESION</a:t>
            </a:r>
            <a:br>
              <a:rPr lang="es-PE" sz="2800" b="1" dirty="0" smtClean="0"/>
            </a:br>
            <a:r>
              <a:rPr lang="es-PE" sz="2800" b="1" dirty="0" smtClean="0"/>
              <a:t>TÍTULO:</a:t>
            </a:r>
            <a:br>
              <a:rPr lang="es-PE" sz="2800" b="1" dirty="0" smtClean="0"/>
            </a:br>
            <a:r>
              <a:rPr lang="es-PE" sz="2800" b="1" dirty="0" smtClean="0"/>
              <a:t/>
            </a:r>
            <a:br>
              <a:rPr lang="es-PE" sz="2800" b="1" dirty="0" smtClean="0"/>
            </a:br>
            <a:endParaRPr lang="es-PE" sz="28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96516813"/>
              </p:ext>
            </p:extLst>
          </p:nvPr>
        </p:nvGraphicFramePr>
        <p:xfrm>
          <a:off x="539552" y="1124744"/>
          <a:ext cx="8229600" cy="5328592"/>
        </p:xfrm>
        <a:graphic>
          <a:graphicData uri="http://schemas.openxmlformats.org/drawingml/2006/table">
            <a:tbl>
              <a:tblPr firstRow="1" bandRow="1">
                <a:tableStyleId>{5C22544A-7EE6-4342-B048-85BDC9FD1C3A}</a:tableStyleId>
              </a:tblPr>
              <a:tblGrid>
                <a:gridCol w="2743200"/>
                <a:gridCol w="2743200"/>
                <a:gridCol w="1371600"/>
                <a:gridCol w="1371600"/>
              </a:tblGrid>
              <a:tr h="1332148">
                <a:tc>
                  <a:txBody>
                    <a:bodyPr/>
                    <a:lstStyle/>
                    <a:p>
                      <a:r>
                        <a:rPr lang="es-PE" dirty="0" smtClean="0"/>
                        <a:t>MOMENTOS</a:t>
                      </a:r>
                      <a:r>
                        <a:rPr lang="es-PE" baseline="0" dirty="0" smtClean="0"/>
                        <a:t> </a:t>
                      </a:r>
                      <a:endParaRPr lang="es-PE" dirty="0"/>
                    </a:p>
                  </a:txBody>
                  <a:tcPr/>
                </a:tc>
                <a:tc>
                  <a:txBody>
                    <a:bodyPr/>
                    <a:lstStyle/>
                    <a:p>
                      <a:r>
                        <a:rPr lang="es-PE" dirty="0" smtClean="0"/>
                        <a:t>ESTRATEGIAS</a:t>
                      </a:r>
                      <a:r>
                        <a:rPr lang="es-PE" baseline="0" dirty="0" smtClean="0"/>
                        <a:t> </a:t>
                      </a:r>
                      <a:endParaRPr lang="es-PE" dirty="0"/>
                    </a:p>
                  </a:txBody>
                  <a:tcPr/>
                </a:tc>
                <a:tc>
                  <a:txBody>
                    <a:bodyPr/>
                    <a:lstStyle/>
                    <a:p>
                      <a:r>
                        <a:rPr lang="es-PE" dirty="0" smtClean="0"/>
                        <a:t>RECURSOS</a:t>
                      </a:r>
                      <a:endParaRPr lang="es-PE" dirty="0"/>
                    </a:p>
                  </a:txBody>
                  <a:tcPr/>
                </a:tc>
                <a:tc>
                  <a:txBody>
                    <a:bodyPr/>
                    <a:lstStyle/>
                    <a:p>
                      <a:r>
                        <a:rPr lang="es-PE" dirty="0" smtClean="0"/>
                        <a:t>TIEMPO </a:t>
                      </a:r>
                      <a:endParaRPr lang="es-PE" dirty="0"/>
                    </a:p>
                  </a:txBody>
                  <a:tcPr/>
                </a:tc>
              </a:tr>
              <a:tr h="1332148">
                <a:tc>
                  <a:txBody>
                    <a:bodyPr/>
                    <a:lstStyle/>
                    <a:p>
                      <a:r>
                        <a:rPr lang="es-PE" dirty="0" smtClean="0"/>
                        <a:t>INICIO</a:t>
                      </a:r>
                      <a:endParaRPr lang="es-PE" dirty="0"/>
                    </a:p>
                  </a:txBody>
                  <a:tcPr/>
                </a:tc>
                <a:tc>
                  <a:txBody>
                    <a:bodyPr/>
                    <a:lstStyle/>
                    <a:p>
                      <a:endParaRPr lang="es-PE"/>
                    </a:p>
                  </a:txBody>
                  <a:tcPr/>
                </a:tc>
                <a:tc>
                  <a:txBody>
                    <a:bodyPr/>
                    <a:lstStyle/>
                    <a:p>
                      <a:endParaRPr lang="es-PE" dirty="0"/>
                    </a:p>
                  </a:txBody>
                  <a:tcPr/>
                </a:tc>
                <a:tc>
                  <a:txBody>
                    <a:bodyPr/>
                    <a:lstStyle/>
                    <a:p>
                      <a:endParaRPr lang="es-PE" dirty="0"/>
                    </a:p>
                  </a:txBody>
                  <a:tcPr/>
                </a:tc>
              </a:tr>
              <a:tr h="1332148">
                <a:tc>
                  <a:txBody>
                    <a:bodyPr/>
                    <a:lstStyle/>
                    <a:p>
                      <a:r>
                        <a:rPr lang="es-PE" dirty="0" smtClean="0"/>
                        <a:t>DESARROLLO/PROCESO</a:t>
                      </a:r>
                      <a:endParaRPr lang="es-PE" dirty="0"/>
                    </a:p>
                  </a:txBody>
                  <a:tcPr/>
                </a:tc>
                <a:tc>
                  <a:txBody>
                    <a:bodyPr/>
                    <a:lstStyle/>
                    <a:p>
                      <a:endParaRPr lang="es-PE"/>
                    </a:p>
                  </a:txBody>
                  <a:tcPr/>
                </a:tc>
                <a:tc>
                  <a:txBody>
                    <a:bodyPr/>
                    <a:lstStyle/>
                    <a:p>
                      <a:endParaRPr lang="es-PE" dirty="0"/>
                    </a:p>
                  </a:txBody>
                  <a:tcPr/>
                </a:tc>
                <a:tc>
                  <a:txBody>
                    <a:bodyPr/>
                    <a:lstStyle/>
                    <a:p>
                      <a:endParaRPr lang="es-PE" dirty="0"/>
                    </a:p>
                  </a:txBody>
                  <a:tcPr/>
                </a:tc>
              </a:tr>
              <a:tr h="1332148">
                <a:tc>
                  <a:txBody>
                    <a:bodyPr/>
                    <a:lstStyle/>
                    <a:p>
                      <a:r>
                        <a:rPr lang="es-PE" dirty="0" smtClean="0"/>
                        <a:t>CIERRE</a:t>
                      </a:r>
                      <a:endParaRPr lang="es-PE" dirty="0"/>
                    </a:p>
                  </a:txBody>
                  <a:tcPr/>
                </a:tc>
                <a:tc>
                  <a:txBody>
                    <a:bodyPr/>
                    <a:lstStyle/>
                    <a:p>
                      <a:endParaRPr lang="es-PE"/>
                    </a:p>
                  </a:txBody>
                  <a:tcPr/>
                </a:tc>
                <a:tc>
                  <a:txBody>
                    <a:bodyPr/>
                    <a:lstStyle/>
                    <a:p>
                      <a:endParaRPr lang="es-PE" dirty="0"/>
                    </a:p>
                  </a:txBody>
                  <a:tcPr/>
                </a:tc>
                <a:tc>
                  <a:txBody>
                    <a:bodyPr/>
                    <a:lstStyle/>
                    <a:p>
                      <a:endParaRPr lang="es-PE" dirty="0"/>
                    </a:p>
                  </a:txBody>
                  <a:tcPr/>
                </a:tc>
              </a:tr>
            </a:tbl>
          </a:graphicData>
        </a:graphic>
      </p:graphicFrame>
    </p:spTree>
    <p:extLst>
      <p:ext uri="{BB962C8B-B14F-4D97-AF65-F5344CB8AC3E}">
        <p14:creationId xmlns:p14="http://schemas.microsoft.com/office/powerpoint/2010/main" val="7109129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PE" dirty="0" smtClean="0"/>
              <a:t>CIENCIAS </a:t>
            </a:r>
            <a:endParaRPr lang="es-PE" dirty="0"/>
          </a:p>
        </p:txBody>
      </p:sp>
      <p:sp>
        <p:nvSpPr>
          <p:cNvPr id="5" name="4 Subtítulo"/>
          <p:cNvSpPr>
            <a:spLocks noGrp="1"/>
          </p:cNvSpPr>
          <p:nvPr>
            <p:ph type="subTitle" idx="1"/>
          </p:nvPr>
        </p:nvSpPr>
        <p:spPr/>
        <p:txBody>
          <a:bodyPr/>
          <a:lstStyle/>
          <a:p>
            <a:endParaRPr lang="es-PE"/>
          </a:p>
        </p:txBody>
      </p:sp>
    </p:spTree>
    <p:extLst>
      <p:ext uri="{BB962C8B-B14F-4D97-AF65-F5344CB8AC3E}">
        <p14:creationId xmlns:p14="http://schemas.microsoft.com/office/powerpoint/2010/main" val="38422450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UUExQUFRQXFhgYFxUYGBcYGBgdHBUXFxcYGBgYHCggHBomHBcYITEiJSkrLi4uFx80ODMsNygtLisBCgoKDg0OGxAQGywkICQsLDQsNDAsLCw0LDQsLCwsLCwsLCwsLCwsLCwsLCwsLCwsLCwsLCwsLCwsLCwsLCwsLP/AABEIAMIBAwMBIgACEQEDEQH/xAAcAAACAgMBAQAAAAAAAAAAAAAABQQGAgMHAQj/xAA7EAABAwIEAwYEBQMEAwEBAAABAAIRAyEEBRIxQVFhBhMicYGRMqGx0RRCUsHwB2LhIzOC8RVykqIk/8QAGgEAAgMBAQAAAAAAAAAAAAAAAAMCBAUBBv/EADARAAICAQQBAwMCBQUBAAAAAAABAhEDBBIhMUEiUWEFE3GB8EKRobHRIzJSweEU/9oADAMBAAIRAxEAPwDyjXU6nUlLK9BzD0WdCss1qjaTscMdKzUKlVUpj1E6ZwvdKypuC8c9TIWegrB5K8lasRjGUy3W4N1GATMTvBdsPXkVymFpG9pWuvS1NLSCQbECJjjvZYY3FhjDUu4DYNvN/b1UTLM7o1hLajBeCC5sg8t4PoSuqLqyEpRfpfknYajoGkTAmJMwJsJ6C3opTHgLX3Z42QWKSlRzYkqQxw2P03Epu3tc1jYcNTuHD3KqwrU2uio/SN7XcejRz67JPiMS1zyWNIbwEk+5PFQ1OeeGKrz+7M/U5Yp7V35+C2YztLVqfm0jk23z3Vdq59TMgveHcSQZafUb9FBFZxO5Wp1NoJhrZmZPPeb9VQxZscp3nt/hopSlJrjsYYbMa9IFxrSASWta20G4sTy4dTc2CsuU9pnVMO6qXPpOH5bvnbxAO4GVT31DERLjbSIE8OPmp1R7MPR01nFr6wljGubLBYXB2kz535SvR/S8k80Ns4cLp149v/Srlm4yuL/Jc8s7XCwqVKT5gAtljp5FrrTvxCs2XZlTrN1U3BwBgji08Q4G4PQrhLaDS4nU95LwGn4QRMuB9JK9wueHB4l1QGpScC6ToeWFo8UOtDmxx9rrSzaKKVp0cw6ubdNWd7q0mujUAdJkSNjESORufdbQV88Ue0uNq4uoaVXHHvqjhTo03NPxTYB8hgaDAgCA0uJC612AyDEYVlR2IxFSq+oW+B1R1UUg0GGh7ruJ1GTYWEcznShtVtmoW5Qc1xhpt8NOrUcZAFNocZj+4ho9SFhluc0676lNmsPpwHtcxzdJOwkiDIvbgQdimMKDQFL7DYLG6nVccahqgFjdTmhpaSHT3dMhkzadM2NyrmV6tGOwratN9N86Xtc10EtMOEGHNuDB3CjGNHEqRy7tJiRgsxdWwtZ2quPEwFtSkHRpOui0Akz4p7wOknhY9B7N5m/EUyatF1F7XaSHBwDrA62agCWGeIkQQqnW/p6cPD8I8ucxznNZVdEap1NY9rbgkuJa8OB1G7ZlXXJWuFGnrpik7Q3VTB1Bhi7QRuAuLdufsQipbnfROQhCmMBCEIAEIQgDkZHsotXL2nbwn5JiaC1uYQs9T9zX2+wsdh3s3EjmLrZSrKcHLB7GO3seaHFPoNzXaPGvWQK1mlGxleNaeRUaaO8M3BFWkHAhzQQRBB2IPBeUSpIUkyLRVcxyKmxpP+polsU2XDYAECmBBEiZIJlM8HQdUpaa7aFRpEN1UW6miBYEAQ70TQtXpb7pv3pVRUnooTlb69jTgsKKTGsaSY2LjLjckkniV7i64psLjsPnyXuKolwERYzcSfQ8OI24qqdtM1LXNojgwud6gtbfpc+oUsGFZcqT/UnqM7xY5NLrr9/AVnHv5DxUcRLgNqe1pPEGbRtzXtNzyXAuIJggeEho4B3huTewPDfmkyV41DmTefcn5fMq0T+yj9Vi/wD6Yql6kkr8GHp8ijFtq2Hp9VvwOFNRwa1rn32AuVZ8kyCnWbDgQSLOBII/ZXbJspbh6YYCXf3GJPsqj+lThkqTVe6GYvWrKZ/4VlINqGkQ9uzCZE8HOPvZUTOME51R1R9ySJ4dAB0tEdF2nMqIgrmPapoaTaDtfhwXrdC7jt9kUNXj2cor9LEsZUGoS6DJ2FxBaLCAPurdk/d1DIjhI3ngfS3zXPqrCDcQDcJll+Y92d/aVccdyaKt7WmX3Oclw1N7KoawVm2gE6XNIkhzAY2jhyV3yGux9BpYGsG2logNPEAfP1XK6+aisZ/NAHsI2Vr7CZj/AKjqRNnN1Dzbv8vovJ59Rkhq/tT/AH5NrTzUla8luwuV0qdR1RjGte+dTgLukzc8VNXgXqslkEIQgAQvHOgSdlhQrNeA5rg5p2IIIPkQgDYhCEACEIQAIQhAHLu8WJcsEArKs3KMKrFEJ5Lbia8mAtTXLqONHrSRxU/CCd1C0qTRU4yFzjwS8TgzpltylTcTFjYp/hayXdoMDqbqZZ4+fRMcbVoVCdOpEYYj3WxjxvKq9DMrxxlNsO7VxSXKi0oWNqb5ufRc17R1S7FVXGw7wtno0BtutjZdJpWF1y7FVf8A+isHGQK9Wx2/3DHrP0Wj9Npzf4Mn6taxqvc2ZVjRScCWB4BlzTFxuBtIgibbq2YrG036HAw541OYG6dM3EcPpwPFVmWOeSSadQk3FxtBABiZ23TXD1HAaXv1MY2BDGg2FjYbgyPXda+fRY9THbkV+z9jzzyuHKLRkWbVaMtpsa5zufy2I5/NdUbWlg5kCOtuC5Dl7C5ktkOYBqI1RsZvHCw5Ez0XmIz2vGgVTpnaVgZE9CtuVt+1V1+O1+pdw5ty4OgZvmWkEH2K5tnmKFV5kwIJ9hMeq9dmD3gy4zG95WjBZeKhJrVWUvEIuLi8uGraPObrZ+na3TTj6X6vYp6lZJP4EeOxeu5DZAAEAzAsAb/NLatc/T+fzmneeZF3V6dTvGwTMadyRI6W/wCXBVmobwXAefyKuzkyMIofZNVeXuH9s7+yuHZzHd1iKTztN/IiD9VR8qq02EVGuMxDhNj6Ky5fjKb61NjTJN+nOJ5xwXlvq2nyrUrKladdfHuXdLJOo/J3DCYtlQS0grfK5vTrOYZaSD0VlyfPifDV9HfdPhmT4Zr5NO48osiF40yvU4rmrE09THNOzgR7iFyz+lOXYuhU7sPP4RmsVKceFtTbwE3km5aDA43Mnq7gouBy+nR1d23SHGSJdEkkkgEwJJJtC41bJxklFquyUF6hC6QBCEIAEIQgDlBK1YmpAWJr2UGpVkrJN2jIn3W2iFoDea3MMKR2iWwLYFqotJW6CF0g0b8PWgqQXahHD6Jat7KqbCQicKKX2iwvdV9QsH/Uff7qZl2K2CO2v+1qH5XA+mx+qS5ViZISJrmy7i5gXygJ4rmvaXDGlj6g4Oc148nC/wAw5X/AVpASD+oGCMU8SN6Z0Pj9JMtJ6BxI/wCat6DIoZVfkzfqWJzwv4FOXtBJDiwgmBabx0MjZNMLTZSlwkkCzJJ6W873VYweYgODpG94j0Tyq9tUA7PF2uFp6X38ivWY5RlHjs8fkjJS5LBRzWg+m4AwRPgiLkW4385Vfdi+v08+CrT3lry64dMlp+cHiFM7+bi8ry/1fG5zUmuDQwpJUOW4ibg/wKS2sHgtdsf4Uhp14FlmzFwd1i/badoewxmSVASacuHC8OCQ4gkGD7Hceat+JxZazWPy7+Sq2a4rvXmoRE8Pkt/Q6nNlj6+V7/IlxSZCp1ADedjEK4/04ouq4zURalTe71dDQPYn2VIJ5fVdZ/pxgO5w/euHjrEO66GiGe/id/yCfqMm3G0XNLi35V8clv0Lx5iCFsFYORXoktJbGqDpnaeExwWTRtv5LP2cx+tmk7t28v8ACZY7Gso03VKrgymxpc5xsABuSuOjtjXwb2fiMJUY41NDe7e14faZBIaIM8TKmduf6h4PF4GrQYKrqrtGqnGgNc2qx+ipUBIAOk/CTIBEgq5CTrkzMqipcHRsj7UYTGT+HxFKoRu0Oh482GHD2TfUvmPs/hsJqbWxOKqsrtdNNlCmGU6XFpBNyAbkNE2vMybJ/wCCdWl+XY/H18S4nU8lwZ4vi1uMNbY855KEtRFS20/5MioN9HeAV6lvZzC1KWFoU6rg6qykxtRwJcC4NAcQXXN5ubpknkQQhacVSLmFrXuYSID26S5vUB4LZ8wUAbZQqjU7K4skn/y2LHTu8N+1MD5L1Fgc5qYiy2YcTdQ23smFEWlZVG9ZtAWdNkrCi6R6rZVxAptBMbgQTBPPSOJG8fRd8g2krYwwzbKDnWKrU6tLum62Q4vpgS5wBaPCRsQCTtB2kWW6ti9LS4AmBMcee3NbcNV78NqU3+G4MtPiEiRwI2B5ERaFLmrQjJ7J8mLKoqMa9sw5oInrdR67oCZ1KfD2SfMnQo9DI8qiPWh4IPFU52HNCsWflN2+XL0VsY5LO0WH1MD4MsMmN9P5o/nBF2xkXtVk7KsUDsenqnvdsqscx4lrgQRzBsVUssIDhAbEzqbADgQNJIA+PmTe8G4Vowhlcmtj4YmGVZce5qrOW55lDsHWLT4m7scfzDn5jj9lIwuKaW24cP5sujZplbMQzRUEgmxHxNPMFc5zbs9UwrpIJYdqjdj/AOw4HoVs6H6jCfobW7+/4PO67TRjLh8EfMa4qaSIkmLzxHFeVsEaQ1B7HtNvCZv/ACVArUHHxNuOnPmtDXkbzO0FP1U1sluXYjHDqmMGV7XK2EExG9o5qHSbMTaTZbsJVeSLGAeGyzMOkeSS8IbOdIkZljyGtp7A/EeagNLS0neOanZu0OcIiY80wyfs07EPawOLGbvJbBFg7SLwd9/Ky0XDFpIv2QuF5EmQ+y2RfianiB7psF558dI6n6LqTcYBAEADbh0heYLLGUqYZTENbt9yeJSoVw15aTcHb+cFiZtWs0rXR6TQ4IRhw7fkefiuSY4SuTuq3Try6AU8w+JGyjGRZyY6XQzdTDm3APQiQqzjey1Ia3UW6XOJcQD4XOO++09LXVjFa0LW5/ApllSWNS7RUOzfZp9aoXYvA1qlNhhrA6joceb4cXuHICBvM7DsOUfBAo9y0RpbDQOPBu3+VU8FjjRfqbtxHMK6YPFNqNDmmR9Ois4mn0UsuLYbK86TpgGLEiQDwJHEKr5J2qqPrnDVqIFZp01DScXMFiQ7xgWIAsC4ieV1a3NkQkGW9kaGHe19DvWEb/6jn6xezzULnOAkwJTnfgUq8lgQhC6cBCEIA4xn+VfhsU+mPh+Jv/q77bei9w7ZEK7f1Cy5rqQrbOZ4fMOIt6EfMqk4dyoZY7ZGtp8m+FkZju7cQdjsp2HLXWIUPNRAnccVAwGOh0HY7H9km+SzVosL2yeY2U7A0mt+EATvHsl9CpITDDvhTiLmkyRUaq/nIsrCX2SbNmagVxkINpiaitpbMg7Lyi2JWFV7x8DdRBkiJ8Iu7bjG3WEpj5yUU2RMmyxweWkWBsd7cCfSFaabGtAHujDsmCAYcPWOfyQ9wiwvw9reyys2eUpMwdRqpTdLoyNWJ8/vYe/zUPF4kaYMRtG8X+n+VhjvhAuLg/Rv77dUjx2KDQeIvy4Gf4OUpeOLlTKUmLswyekXF1OaZIN2wWmwsWnhukx7PvczWCCCdIdOm9yZBvEDdMu/JJvIvbzEXv1CiUsWfyyG8j+XVAPmfCPSFvYc2dQpu0vcjT8EfC5NV1aTBi24HCb3vYKfgsmc8f7jGN5CZ2mYi/Hio9LMgHubN+MyJ1decR81LwzyHAER+bzEnbzB+YT56/VRjSpfp/k48flj3Luz1GmZcDVdb4ojpA225ynuEwzGOcWANdABDSdNriG7c7x9VW8PiybauUnncmRziFPbju70gMJ+IOIBMRYmIuD04LEyz1GWT3Sbb/f4JKkP2u8Nt9iIIn+CCl+Y5KypJ+EgxIs7feVMwteRLQd/K0DhyW1pkCRBPyiBfrv7qkskovgsY8s8buLK1XwL6NUES5vGeCwFYsrGsKzWMcBqpuDiHECJLtUUx8Nw08ZsrFVoaxEkAg7+ZvPpCrFbKO7GmqTUYHhzXta3Wy19THGHtm8AtI1OiZAGppM+603z/c1serlmhXlFkw+aapbYPbGsSHRPwkOb4XNIuCD5wbKRQqyVWMLiA0WkXNiCDYkbOAPupmExJeen1VnfyaCxPbZZ9TYF0xyTGmlUH6TYj90lA2UkHZOjKmV8mO40zpAK9UfL6mqmw/2j6KQtExnwCEIQAIQhACTtjR1YSqOTQ72cD9AVzLDLsOOod5Tez9TXN9wQuOUhFjvN/oqmoXKZf0cuGiU+n5QkeZZVHipmDvp4H7J4wrTWZEqqzRgyNlWIJbcQdoKeUHJCHAOEcd1PpYjht1XUzk48jkO9FDdUZUBLXNdBLTBmCDBB6g2hY0qnpyHEpVnOUPLjXwx7utbUJ8FS7ZL2iznBogSfbdTVMRO48pWe1iA7TI1ESGzfzjeF7g2AQ8nYn15+fP0VPrMNXEasQ+o1xIDX4djNTdNpcHAvjyMXKfYavUZVNOo5tWmWFzarGuphkflex83NoAPPkq2rxvbwzPzaxzi4xLEyp4Z4+K07XOn3+6yrgmHDcm3SwO/Lb5qFSrGIIA58dx/2sG1y4agbSC0bEE7k9YP1WRtbdmYbK7y4GNvPrBj1+gSjFYdsEhuxHA3Jj/qOnVT69XQ10jgD5eIg/KD0WOJqamkAS2zuNvFquPOT6lMh6egYhxGBk3M2InhzbY+Rso1fC36C/wAx4Y9ZT3GOAPgi0z68PmtJpDTJgWEz0A4ngCPkrSzSfLI0IHYAPqEFovE2BvE6iTx0hwHLXK24bLtNSGmWAHTIAm0GIAESfWEzxWFc7XodAkeIAT4QGgiQRzXuFoODBDi9zRInSCQAZFgBs36K/LWp6ZY/P/RZedPD9uub7NtDDC19mk7xO9vb6qbg6TiZ1GBNtuJi3I7pK/N2tp6XMqsq3ABZPi0na94B8pBWOQY2qQW/iXNeROh1B1QtAmBrlsm+8QNlUjo82SLlwvz/AJK7SStlqwFUQPmCdrkD5Ee6misPFJBg6hHCQWj6Sq7l1Z3dzU0atbydGxiwsSeA5nZNKTJkNElwl2wGkHiZ6xzWfkxepxOpkypWAaS6wiZ2sQXfdLcRjadSYc0wJsQSBw26ELVjKneMLdeljgAQAPFJhzRIkWtIUXDMDYbJdG0zAEwAASYgcAm4IRXLfJb0uRQmnYrzKk8XaLdUzy2oA0QVLxOD1bpI6i+g696ZO/6f8LQSPURmpRLdgcQm1Nkqq4PEAQn+HxANk6EhGaHPBe+zTiaVzsTH2903VGyDM+6qQT4TY/f+dVeAtDHLdExM+NwmeoQhMEghCEAeFco7QYXu8VWbw1kj/l4v3XWFzvtxT04qf1U2n2Lm/sEjUL0lrSOp0IGORibtMWWWheilNlRZqqis4rFkO5weF02o1bArdjMEAJS+g6DHBRXA2TUlaH2CHE3KZU7pPh6v+eqbYeqAFNPgrzshPytjHOcxulzjLtNg48yNpulGa0dPi6f9KzVaohKcxpBzCCJHVclFSXJDZcXGuxHgqg2N54T1bEEdSf8A52UgYuNMw1+q3CYHKbmOPkq9i8W5jzuYI3vOnkPI/Jb6dcvfPn1J2t7j5KjPBzfg89kg4ycTPNsxrABoYWDUS5zSHyDMNAcGkE8ZjzNwt7cc4MdqLTIBGkEGNhraCYi4gFa6mILJkTF3f3AtAAHqYWl1QBpAEhxHpwP3CbcXBQUV+Qck41Rm/GQSHaYLvCROo2k2iNiOIvO1lOxFV5gFhGqY1iBpjxQec3/7SGk+WzJJmCLWgRqEgwdMegWX4iJLvigTPSb+4lTnix0nFc+QltpV35NlEQ52guHh0s8QtJ1CWxds78RFjwM2njgCTwgzxuW6tM+/+Eu/EaRLS0kl23IBpWNFsvcASG2+Ynj7Lk1vXqIt2MRX1C4BN4G/5SZ+f0WGHqCk17myZ6yZ2sekqJSxwBsT4nNAPEc9uukrdSMiLXduTAMAQb84j2UfUlt8EWjIVHaGbWuQfIn3mT6BTcPiDDWk2BJ8hF5IsCL+9lBpvHi2gsJ+ZiR7+yiNxQuGgydo9Y+ZlcpyW05Q5xWKcHQ0agZN/wAoF56QD8l7hK0ltriSfUi/ldKq2Mh8G50nbg62/OP3W7LXeJ0Tfrycd/n7LixUkOwQ3ZEjflNetSIaf9RjnOA1ElzTJkg/ptHQ+kuHVS62kFRKNCCTJM84t5QJjzlSWBXs04zfoVcI9RCKgqFuIpupOBbJYTccW+XT6JvgsVzUjAAioxxgw5p57EWV1zzsSyoddAhh30/l9OS5DC5q0Qy6mMJJS8lbw2JEXv8Azj0XR8oxratJrmbRETsR+U9QqJhuyGKmCGgcy4R8laezORPwxeXPB1R4RMW434qxhU4vlFHVyxzVp8lhQhCtGeCEIXQBUX+o1OHUX89TT8iPqVelTP6kU5ZSPAPcPUtkfQpeX/Yx2ndZEVNhWeuFDpViLLc2os9mubXNDt0pzAiCADPBNtS19wOSjJE4teRThsXbyTHAYl1Qw3Ybn9gluOoaHG1nfXip2RGGlvU/VdjG2EnURuMLqsPf/Kh1SbtO4+fIp1QFlpzbLtNFlbYveWx0gkH3amTjxaFQyK6fk5t2hGipqEC/7FLKGKdDSJ8JIiYkzc+/1TjtW0ahO1/sq9g22E8T7G8fRLUU0ZOvxpZW0N2Y4v8ACI2B8oEW+XsoD65BeG8IsOXECen0WvCvgGAAY0z5fCB/OSh6hJM3sfqRfrsiGNJ0UqGFWudRAP5g4e5/ZbMRDtTtxLfY6gPYAJf+JJdMXJEjyn/KKVR0WBvE+hdHyK7so7sfsSRVuDxIk8gdIbbzgH1WxuJOgx4TA9Q0wD+yh08HUcIDTbb95/nFMKmVVXCdJJ0n7ge6GkTWnyPlI0vEMBBPLyIsP50Wb8VAZaSWj3ab+vFYVcBVDYNM2vMdI9xdQcUXMiOo8toXdib5Iyxyj/uQ2Zi5dUc0eGo+eoBc63tPuogJnU0kET0vEjZQ3YgtbHFuk+XicD+y9pY4OaNUt8YkkGLthoESTMT6Lv2n4Ixg5OkS8Fhi+AJG8nb8oJ+qsOV1GxAiW2t9VEr4ig2i8CoGy0gRd23BpIvGwkJLleXOe7vGVqeGaCIBfqqusCNTRYz1gdFOOF5Fb4NjBCOBpVub/oXV1TgF4xIsdRxNE6xiqFQzak0S09OBPun2Wd5UpsfWEVCPEIAjkA0WAjgoTwuCtmlGbbpxaHmSQHtPIgx6rrdB4c0EbEWXIsICy66f2er66DSrGmfgzddHqQyhQ81zGnh6Tq1V2mmwS50ExJAFhckkgQOak1Zg6Y1Radp4THBUXtRl2b4mm+iPwApPGkkd93gHEtLhAMgRbrYgK1Vmc2TMT/UXCCnrpd9iAA4nuaTzGm0OLgACTYDnPJW6k6QDzE33XN+wHZPEYdxOIY8hhDaTX1Gd0xrR8dNjJk8tQERO5K6S1daS6F45Sd7v0MkIQuDQS/PMtGIoupm07HkRsUwQhqzqdO0cPzCm+hUdTqtLXtPoeRB4grR+MXY87yGjimxVbJHwuFnN8j+2y5F2tyM4Krp1OLCNTHkbjiLcQf2VOeFrlGnh1Knw+zZTxKl0q8qqUsT+kz5fbcKZh8cRukuLRYUkPsXQFRsceB6pfluI0v0mxFiOqkYbGg8VlXwwc4PEam89nDkfvwXFwzr6aLj2dwXfGXf7Y/8A108ko7Y9oWVXCnTILKZPiGxdtboBb1KVdoO07+6FGk1zGEeMjc/2tjYczxVNqGpU8IGkbdT9kzJk42oVhw3LfL9DVjHHEVrfCLDrzP8AOSa4fJWEQWqZlWUhgHNO6eHASC1JQZXD2aYRHrv5fZYV+z1MCzVbe6CKzG6dkcitmNfwlUwuTMb+UTz/AO01oZUDbSpBqRwWdPGQgb44R63LAN4XlVrGcVpr4ze60YHFgO1Hfhxj/KklfRFtrljbL8rq157umS0byQ3y+IglVDtl2fNF41sLC+YtxiLHirLVznu/EH6DzBgn0FytGa9qH4mkKLqeozOtwvYzLWjjwTNsUu+StOMsjppNf2KC3JXabbmLx6/WEywWFYWhj2CxkA3g8wVdsuyKu5mruX6eZb+xufZV/OcHoda14jkVCW7snixYoWoq/wCoorZQwOe/cvuQRMRwFrBK20mVHaAO7jd2lzT5XgDbc+iba3Md4tibH9k6w1DUJU455R75GPS43yiDklBrPygGN95HndWjB0pSWrl5Dg9m/EHY9E3wlRwpai1wbq06otMTp80ly3StjpJJcHuFzJjnBjw6m/VGl3nAu3geExK6l2foBlBgBmRqnzuuY9nezFbEVu81nTID6jm3LdU6GwRFiRMe665QpBrQ0WAAAHkr2KMb3RMnVz4UW+TYvIXqFYKJ5C9QhAAhCEACEIQAJdnmTUsVTNOqJHAj4mnm080xQg6nXRxbP/6bV6Zmm0Vm8Cyzh5tP7SqzVweIomHteOlRpHzN19HrXWotcIcA4HgQCPYpX2l4LC1Mv4lZ890K4P8AY7rsfX7qWMU5u66lnPYTDVgSxvcv4Obt6t29oXPc57M4nCk6m6qf62yW+v6SlTxe6LGPOpcJ/wAxd+OB3WVKq0FLa45gjy+x+69pVBG8x77eSQ4exajkXke08XC3Nx4Vf76I9l6agHxEDzKhtZNyRZfxwWqtjBG6rgxY2Ek9B91l3juDfc/4UthBS+BnWxiiNxsqFUp1XdB0H3XhyydySo7UTUmzbi8xa3cyf0i5/wALVgmPqkanOa3g0E/MrNuDa3YLPCvIUvwdteSe3CMYCYFh5lTMpLW+ImHdEmr4poB1OHlufZR6eNeYDPCP1Oa0uPpCFx2DW5cF8wPaJ9F0hxc07tJkHy5FRe3OaYbEU2ua6K0iABdw2IfwEA2KSYbLKjmh7u9cz9RB0fZbsyy5rWTNxf2UnN7aoWsEN6lfPwKcyoTRLuIum2RHUG9YWurh316Yo02y5xACmYfLamFf3dRpaRYWsRwIPFLcfI9TSVN8jZuHhWzsbQHd1A4AjUPCR03hVJmIAvv0Vy7HYJzGOqOsXkW5ATH8807ClvKWrf8AplhZTAsAAOQss0IV4ygQhCABCEIAEIQgAQhCABCEIAEIQgAWLmyskIARZn2RwteS6kGuP5meE+wt8lUc0/phxo1Gnk140n/6b9guloXHFMmpyXTOH5j2LxlJpdpdblDx5giXD1VZbgHTqfqJ5m/zX0rCX43IsPWnvKTCTuYh3/0IKVLCn0PhqnHs4RRpXsE0w+Bqu+GmT6LquG7G4NhkUQT/AHFzh7EwnlKkGiGgADYAQPZQWnXknLV/8UcPxWAqUxNQaB1B/YJbVzCm3i955NaR83R+6+g3sBEG4SXM+y2HrA+AMd+pgaD7EEH2UvsRIrVS8nA8XmNapanTFNvP4nepNvktNKk91nuceYmPkF0fNf6d4wE9zXY5vDwsY718P7pIewWYgu+KREHU06h0OwI5GFGWNj4Z4/AioYRo2CYZVRcCTAmSLkDy3gKbl/Z+uNXfEtc3am9paX84OylMySpitVOjGseLS4kCBYieBvx5FJ2tPos/cTXY6yDMK9PwaGuY4/CX05vy8V5nZWDD9k2mrrexopuBDqRM7j8sbeXsqtlnZTFFzWuYaYBGp5IgCbkEG5jZdWaE/Gty9SKGomoy9Eu+6FuW5HQw/wDtU2tPO5PuVPdTnktiE9JIqNt8sVM7PYcPLxTGomeMe2yZtbCyQhRS6Byb7YIQhdOAhCEACEIQAIQhAAhCEACEIQAIQhAAhCEACEIQAIQhAAhCEACEIQB4vChC4BiRO91rp0WtJIa0E7kAAlCEAjM7rahC6AIQhAAhCEACEIQAIQhAAhCEACEIQ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2052" name="Picture 4" descr="http://biblio.unlp.edu.ar/publica/home/intereses/apoyo-a-la-educacion/dia-del-medio-ambiente/medio-ambi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601"/>
            <a:ext cx="3635896" cy="31661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2.gstatic.com/images?q=tbn:ANd9GcTkjQaEVrexMQGpc6hcgUmj1xmC6TYFecGNgfS2fwZO2Qvc4gk6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153" y="31601"/>
            <a:ext cx="2662223" cy="31661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crypted-tbn0.gstatic.com/images?q=tbn:ANd9GcRh-2knpCqOLMzJyF24rLmjfBkfFCMFBAx3_USJt9W8Cd0hAGAPi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4288" y="1"/>
            <a:ext cx="3179712" cy="319772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data:image/jpeg;base64,/9j/4AAQSkZJRgABAQAAAQABAAD/2wCEAAkGBxITEhUUExQWFhUXFx8XGBcYGBwcGBkeGBgeFhgYHBgYHCggGBomHB0XIjEhJSkrLi4uGB8zODMsNygtLisBCgoKDg0OGhAQGiwkHSQsLCwsLCwsLCwsLCwsLCwsLCwsLCwsLCwsLCwsLCwsLCwsLCwsLCwsLCwsLCwsLCssLP/AABEIAMQBAQMBIgACEQEDEQH/xAAcAAABBQEBAQAAAAAAAAAAAAAAAgMEBQYHAQj/xABDEAACAQIDBAcECQMCBgIDAAABAgMAEQQSIQUxQVEGEyJhcYGRMkLB0QcUFSNScpKhsmKx8DOCFkOD0uHxJFMXosL/xAAaAQEAAwEBAQAAAAAAAAAAAAAAAQIDBAUG/8QAJhEAAgICAgEFAAIDAAAAAAAAAAECEQMhEjEEEyJBUWEFcRQyQv/aAAwDAQACEQMRAD8A7XGLlrk6G2/uFL6vvPqaTB735vgKdoBHV959TR1fefU0uigEdX3n1NHV959TS6KAR1fefU0dX3n1NLooBHV959TR1fefU0uigEdX3n1NHV959TS6KAR1fefU0dX3n1NLooBHV959TR1fefU0uigEdX3n1NHV959TS6hY3a8EX+rNGn5mAPoTQiyV1fefU0dX3n1NUEvTbAAEidWtvCgsfQCo0/0gYJY+tJfq7gZshtc6WtvPHcOFTxZHOP2ajq+8+po6vvPqaibJ2tDiIxLC2ZDuNiN28WIuDUlsQgIUsATuBIBPgDvqKJTTFdX3n1NHV959TS6KEiOr7z6mjq+8+ppdFAI6vvPqaOr7z6ml0UAjq+8+po6vvPqaXRQCOr7z6mm5+yLgneOPMgU/TOM9nzH8hQD1FFFANQe9+b4Cnaag9783wFO0AUUUUAUUUUAUUUUAUUUUAUUVXbV2xHAO0bsdyDefkO+gPNsbYjw63bVj7KjefkO+s/huk8pcO+URBsrqo9i+gJY7yDa4G4VlcZt055J5ipuPu9TrbgL+7wzW4Gs7Dtl58xi9nMwUD2QL63/zWrqJnKVbO9tIALkgDffhWN6RfSFDDdYVMz7rg2Qf7uPlWd23jp8QESR8sYAGRdzWFizcT51n8Xs9Te2i/wBRszeHIVClji/czmyeRJ6gPbS6VY3E3vKyg7kiOUeo1PrWZg2IxYtK12HaIZv7tzqzWeLD+0wGm46n9twqkxm3Bm7KjLw76u1OT10YQm3+lmmDw7akgWBtY21POsrtbDPG5UvmtxBJGuvGnBtQh86ixBvz18GvXu0dqGY55LFrWNha/ebca0hCu2a3K+i1w30hY6PDfVkkCqLBXUWcC9yMw33576qcVtnES6zTSSa3GZybd410qsex4WojQ1K7NH0a/YvT3HYfL1UzMo3pKesU+F+0vka6l0S+lXD4grHiFMEp0B9qNj3NvHmPOuBm43VJwU6a5r3toQePA0cIvshZJJaPrSKUMAVIIO4jdS6+e+iXTLFYN+y/XRHVo24c7H3T+xruOwNuQ4uISRH8yn2lPIiueUeLOjHkUyzoooqpoFFFFAFMYz2fNf5Cn6Yxns+a/wAhQD9FFFANQe9+b4Cnaag9783wFO0AUUUUAUUUUAUUUUAUUVQ9K9sCGMqp7bC2m8A6XHedw7/CgKnpP0wEcow8ZCMd8raovcO/eNawGOx7SWe2YXzXkuWcncTbRRroOR1qy2tEiR5ZDeSUXZBrlA1UjllsLc9edZ7Z2GmxDWsPulu0lwEVBa7kk7tNRa43cq0SozbM3LDLiZfvGuSbWB0AHDkotw31ttmQRYaMKAAFNzbex4XPHwqJJjVcjKAsMYsgsBe/vt/Wxux8hwqmxuMaRjlvkHsj4+NT6bk6Ry5sl6RdJtFpCzE6DXl3ACqzFbXK3O899RIDYbt9V+NJvUw8WPK3s52RZpcxJNNMLUukMK66olMaIFJMV91PZKcSOqqJbnRFWCn4oAN9PEgV4JKsopFXOTG5I+XnUQipsgFNLHqANSTYDvO6qyVl4Msthg5uy3+1tx5+FaTZG3mweIDRtlPFTezDiK3HQ/ovFhYVuitKRd3IBNzwF9wG6n+kPRWDEo1kVJbdiRRY3G69t4rmyRTdm8YNbNjsDbUeKiEiH8y8VPKrOvn7o9tifZmIVpLgE5ZE5rfU+I4f+a75hp1dVdCCrAEEbiDqDWbVdG8JXp9jtFFFVNApjGez5r/IU/TOM9nzH8hQD1FFFANQe9+b4Cnaag9783wFO0AUUUUAUUUUAUUUzjJwkbudyqW9BegIe19rpCLXBkI7KXF/E8l765vBt6KVmmZ88q3IiIIKkaag7xyIuLUuN+tkkkazNlLm/Eg5EHgGJNqguVkfIzMbaZja4JJUMtt1mG48K0iikmVmGwc+OxXUqe2/amk4Rr+EeXDwHGrLprhocFGmEis00gz4ibKAzLe4XTcCRu5LWr+jLDZIZp2AUO2+wGkdwxvxW4Ncv21jziJpsQ3/ADGOUclGij0tW/j4+c/6OXysvp4/1nuGUPEVXff/AC9N7RVY0WNRdzqzcuQHKq6GYo2Ybx+9W2OxoaIHLYnmPjUTjKM19NnIpXtFdhsQwPb7S7iGa3haw0NEmFRlJ6xL8FLa+R3VF6t3PZBPhXuKwbrvHdUuk9M1X6Q5MM41K/2P9qatVhhhbh41HmhtWisNxGUFOikrSn3VqjF9jLm9N5TSia8vVWaI8vVt0ZIGJiOXMc3ZXm3uj1tVQTeuh9GOjQghjxchbrWsYk0ABbsoTfeTfyvVJS0awjbN/FipEH3sZ/MnaHp7Q9KtMNJGQGzA3OUW38zpwsKqYcawdltn6tQXIPvEXsB6etSdhbLdCskoJdyXOu4tpb0sPKvO8jKoRO/HDkyu6b7Ew+NhDq1mXQOBzNrEcr0r6MHngT6piNRYvC28WvZ0v3aEdxPKrHG4SRXOVjlJFlA7IG83HxptYzGQwO4hlHeB2wOQt8a4cXkyj7X0dUsEH7l2bGikROCARuIv60uvQOYKZxns+a/yFPUxjPZ81/kKAfooooBqD3vzfAU7TUHvfm+Ap2gCiiigCiiigCqHpqrnCuI3CFiFN1vmDG2Xu8avqwfTTa5dxDGdzZAebkWJ8FF/OpSshmY2fMwEzWUgP1YtoGFjm3bib7xx1qqx2Nyksc5N762AvuBJGprQY3DLEqxLuUXPeTqSe+srttrsq+Z/sPjWtUZXbNBt7pYYcH9Vw6BY8nVmRj2mL+2VUbr3JrDzPZAKh4zaDTy33ItwB4aEmncU3ZFd3i+2DZ53m+7IkIDU/HjLLawI3gHgedQy2g1q96L7EE2eWW4gi9q29iQcqDztfkKrnlFR5SK4ou6Ro4dihGjYK6hohK1rb2Gg10tf0pUkMbMA4uBcHeSLDeOf/mnsNtR1BYZe0bG49jkFJ4WoxMbNZy9xa/aNjryHGvmJ5ZOTdnoy48dDm2ujkLwj6qBnA3E9pgo1Oo1aueNATeujJOscdnPvBuzbs62sPlTGCiw0rkSqO1exygEWvbtDcdK7/D/kVjVZE3+nNmxc2nE5ky2rwNVvtnAhHYLu3i44HUVVFa9tNSSkumcyfwxqSOo7pUu9JZL1Vo0jKiX0Z2aJ5lQkgb2IW5AHdXRJeumiZcRPEEiRpEVRZ5EQZTIwPAagab6g9FdmCCDM3ZeYZmP4IlFyfj5irXYOBM0mcjK2Isbf/Xhoj92ndmIufA865Mr3R3YY6se2FtmCLBo6e2LdZmGtzqxPA66elarZfSeORbm3Aac65T0j2mryyRxgBQ1iVFswW9iQOOup7qXs7FvHHdTbW/pXl+XFyZ2YZw2mdgMq3Yi4JGnI8rHnUObBMxia5BUkleBDKQR/Y1jsD0sbS+otqO8Vb/8AGKlgQezxuO8aj9685qa+DsVf8skbOxjjGzQO5OUKY9SMqldLed9a22EkzIrcxXMsftFRtWF76S4fX/axt+xrfbIxwYlb96+mor2cMuWNM4ci4yLWmMZ7Pmv8hT9MYz2fNf5CtCo/RRRQDUHvfm+Ap2moPe/N8BTtAFFFFAFFFM4vErGjO5sqi5PICgK3pPtTqISV9thZfnWK2bg1kxWF7YJCkuov7QW5O7UXIF6g7Z6TDHYrqYEMnYLC5yFcguwIYa33ixqZ9HscYnL63OgvwGpsOVWRV7HelGDKTNybUedYLHTAzSLxWw9Rf+967ptnBRSpdwDbUG+7nryrgO01H1mR1Is7NYX4D2dPAVZMpxKuZxnygWy3PiWN6cm1Sokjfenwp3rOzavQwP2HmeSm8lkMmtt0SxbthGjNsgcsToCQN9+LG/7d1YZzV50RxtnMJtlksbf1LqPUXFcXmxcsTSOjAtmgzgcanR4pLrmW4t/m+qqYcO//AAeNKRq8NpB2mWk0aPYjKbXup7OnPQb93Omme9zftbtBYAAWFgaYzg768dxpz31Wg5v6FYnZTTHNnAbgG3HXQd1ZXaeAaJirKQR/nnWs+sga3q42dMH0ZAwJ4jMLee6vQwfyMsUeM1aKR8eWSWjlTXq56N4ASzKrJI66kiMAk5RmsbkafvWo2z0OVpM0LKisRdTuW5AJB5cbVrMBsGzWj7GVSquAMyLbLmFxbOe/vr0YeVDLDlA1/wAaUZ1NFHi1MxRSriOQdZK2UrlijNliAOud293foKmbd2p9TwbyGwnxGiqPcW1lXwC2HlTOO2XJnlimxM+RMjRyo12ErEnWO1jYBTbcA3Cuf9JtpzyzBZnDtEMlwLAkbzYcd16pCPKRvklxiVSTENm1vvvV5Ft5QgUp5/5vqiYU0z1rl8eE/wDZHJjzTj0aDCbVXPoNDxOnoKfimObf2azURq/HYSxri8nBCCTR1Ys826ZNw+01+vQSNmIW4ygXJGU6C54WvXUl2qOojmhA7ZXIXVvf03LqLg1x/AFuuiZY2kIa9lGthp/gro+M29hfq5ZnMZjKnIUu62Ye44t58OFRhpRN5NtnSsPLmVW5i9Jxns+Y/kKj7DkzQIb3uP8AN9SMZ7Pmv8hViR6iiigGoPe/N8BTtNQe9+b4CnaAKKKKAKz/AE9a2Blt/SP/AN1q+dgBcmwHGsX0x6QQSxNBGSxYrdgOyoVgx14nSgL7DQYeGJJ3WNckIBkIAIXKLjNvt3VyRdvRIzuGAiLNlPcSbADwtTu2ZHxJiXGTsmGSyhI1tmCiw46sbAX1tfSqrE7MSUqWAjRRZIx7i3vYczzY7zerKJVse230wxE8a4fDuRG189h2t/sk/hPdWfWRUZVKqDnAuBb9/GrgTxR9mLKDuvvP/usv0hmHZVb6HVjvLUAnHrkmseZH70o15tNi6rKd59rxXQ/takjUV2YJaaODyY7TEvHekQBkcMuhU5h4in4RTki1s4KSMFkcWbrY+KhxcLEdmQWzDTMG4H+pTuB/w17pluGuCPhVN0VbLiowDbMSp8CD/wC60HS7GBbMl7MACDuzbiLc7AHwNeDn8f08nFdM9NL1sfP5GwRa99b+tR3Y3N+NN4OTOikceFeYxsvjXPxoxUN0KmlFjexOlvWrzZ7LxOg11rHvNdta3PRvZmZPrE4+7t2FPvW94jl/etY4HPR1Y5+mi5gVcgkZTv7C31c/ity5X5VfYPamSNrjM5Nr2sLtouYe6o9LComyMEWYzy77dkHcq86e2eqTziRhZF7MY1Gbmxtz7+AruhjjjjxiQ5OTtlZtzER4eN3ZruI2dA3Ek+23iRe3IAVxMSFiSxuSbk951JrW/SptZnx00SnsKFX9IJt4XNZCNTXXgTSs4vIkm6FyU0EvS3IG81CmxVazkl2Ywi30TUIU1a4SObENkjQubXIAvYc6odm4WWdwkSMxJtoCbd5tuFdTwuwvqcWYK3AOVJLm5AvZWAAF91cmVepR144cS66G7LMaWZCp45gQQfPfV5jcFDIwWaJTljc5my9kEWsCRf0NUH12SIjq5w6ghWJbMgZjop1LLw14X3U7i1kxEiuGGYH6uYDoVbOrOSw3jKNNNx76q9LRtHs32x8MscMaKuUKoAXfbz4mnsZ7Pmv8hTqCwA7qaxns+a/yFZmg/RRRQDUHvfm+Ap2moPe/N8BTtAFFFImlVAWYgAbyd1Ac96abVk69oZCVjFiANzAjeef/AIqBsyeL/lYdppObkCNe8231e7dw8eNdHKkImgb3nHK34e81Dxm1ocOMircj3V+JGpPdV7pbK/Ix/wANB2M+JcMw1sNI05W8Kw218QsjSRxtdgtzbfV1N0ikxZkTVAnu7h6fPlWd2dhFglklZ9XUpY7u0df7VF2KEdFtqx4djZULOpXVc7C+mnEHvqNtHAprJIQBe6oDdvO2nlUTF4Xq5m7WVT2haw395q4+x2xESnDRFrA9Y5Jy2Gt8x0v3ClAyuAmz9YnA9pfEb/2prDy2uvI2pWOVYdFN3HEcKrlJBzHdV4T4szyQUoltE9jTry1AWWvJJq7Fk0cDxWy56Oy3xcQvbU/xNv3q26Ul2Ka9ntaWtqDYn0sPKspsrFGOeOQC5Vgbc+6tTPtLPIVtZN6qdRra2otevL8q3Oz1vGSWPiK2Sv3bDW+9QO6vcTiwV4348v8APnStmYdldiul7gLe99b6X3VB2y3Vsc181rW3Vz41znRE4KrF7AwX1nEpHbs3u3Mgakee7zrskez2dhmZSE0Ea7ltuB8q5r9F0PbeW+t8q37tf72rpWzYWysY4yhl1Z2fNa+/KPWvRdRVI54J1bF45jKeqX2F/wBRuBP4fAca8KhI2k3D2Ix3nefSnZ0CFMPH7Tat3DmfGkYgddOkK+xHofLVj8POqSdI2SOFdJG/+ZOTqc5/sKrzNw/Yb60O3dnQviZWBYs0jGwOh7R03aVZ7I2Bu7AUHlv9a3jlpUjllgt2zIYfZGJna0cR8Tp/etv0f+jSMWbFNnb8Cmy+Z3mtdhcLHh0zMVReZ/t3mmMTthypMdoY/wD7pd5H9CfE1RyvbNYwrSLOGHD4VAAEhXcAABcncABqxqJ/xJBKZI4mjzp2SZjlW+4jL7TVnIdrQswEDGSdrkSSayG34FOig6geFMx4dCpixFsPJlzO2UMBmbSzEXLW3iqOf0XUTSvBEFEk80QRe1lj3EjgAANf3qy6LrHPMZECtmOeRhcW3ZVuN7CwB/Kawq7MhWywss0hXIjZSCD+NuBIHG1dQ6C4DqsPYqAcxuefefO9U5MvxNJTGM9nzX+Qp+mcZ7PmP5CoJHqKKKAag9783wFO01B735vgKo+lGOxAKw4cZWcXaU+4L20H4u8/vQE/aO3IIWyM15DuRdW7tBuHeapcU7ynPNYKNRHfsr3seJqFhMHDhULsbsdWkbVmPG19Se+svtLbkmKYrD2YlOrcPXiat0V7Ju2+kJJKQ+Bbn8h+9UqSEIVOrFg1+Itf515kCiy+ppg7r07HRFmk6vEpJwk7LeO8f531C6T7OaU5VIGu87rc6mbRjzRkcR2l8RSZ5jJCrjfax8RSgVvSODMiFbEoqqSRvsACfE2vStkSu8RjeaRlA0RWyIL77hdW8zTGy8I6rMZDo9sovxB1b00qtOyZb6S6cLA3oBvaOBjQ3dh/So3momMgS4VD1h/pDAAnh2gLmtrsP6PsVObrERf/AJkug8r6+grqXQ36O8NgiJGtLN+Mjsr+VeHidagk4niOge0I8K2KeHLGNSt/vAv48nBRxv6Vl89fYzKCLEXB51wv6T/oxaEvisEpaL2pIVGsfNkHFO7eKvGfwZyh8nMsMwzLfQX31fzwOhCMpDrZrjW43qbjgRasur1afaBZVBZjZclhyHs+XyqmVXsvifFss8bt26MgUAG2tzoRrccaopMYWJuSe8/OrTB9GcXOOxEwU+8/ZX999ajY/wBH6RdudhIw1yj2R48Wq0YKC9pRy5O2J6LbYKQgKhPZ3AfhFif851ocF0ylRT1JOg1RhcXJNz3cKocVC6yssfADdwF8wHrap2zNow5h9YjHmND58Khtl0jY9F9vRvHLKxP1kjVSNeQsRpYCr3YsYjid73bKWJ8iR+/wrG7Z6VxdWIsMoUHQkDQX8KoNj7cnhR0ibNFLm7DcBewZW3gnUkbqrtu2SS9ibNzsWA1LXJ9SbmrrH7R6qNmgjErINTeyLwJv75HIVXbMnFkiktHcFghvZ8trsxHeRpUH7avmaWXq0FwIgtncDioOiLyJuatdEDzzYghZpZYBa4BkVso43QAEG1NTbNDES4vFBlJugUXZxwyoRZfO5qDtDbWHnHad27RNiRff7KooARfOm8K+Ima8KBFG9m1H+5zoAPwrVeVk0WWK2m0SkYeNcOpGrubzP5nUD9hVTgsU1yubriBmuwzE3OtufnT2Gw0FyomaWcb3Fgq3OpXTX4Vf4meQZVWOFFIsXZU10v2TvJ31FlhWyNnYqbLkRYLkdlB2zrqWbXIlr/tXWdnYbq41S98otfffnVV0M2eYsOLtmLnPfTcdw0G6r6pICmcZ7PmP5CnqYxns+a/yFAP0UUUA1B735vgKznTTbcWFAaQ6kaLz19T4CtHB735vgKxXT6OITxSMuaRUIUnUL2tSB+KgMdiuvxZ63EkxxH2Yho7jhf8AAvdSpJgAFUBVGgVdw+Zpbu8jWF2Y0qSARg5tDx5+A5VJBDIvqxsB+9RMROKYxuM1yrdjwA1pCbIkk1lOUfhB18zw8qlIhjC40u2WPUjjwHiamQxlYuruSC2Ynhfu9anYfCRRrqLKNwGgPzqTsDANtCcxocsaC7uBcLyUcM5q+kV2ynwWzZcRMIoVLHjbcO8ncBXVuivQmHCgO4Ek34iNF/KD/ervY2xocNHkiUAcTvZjzJ4mp6sDuN+HpoazbsulR7RRRUEhXhFe3rwmgOa9PPongxRabClYJzqRb7tz3gey3eKx3RLof9TWTEYxV6xCQq3DKoXe9xoSSNO6uyY/aV7qnm3y+dcs+lXaoWAwIblj2yOXFe+tFrbKPfRsNm4e6K7aswDa8ARcAUrHYYlTYC9Reju1kkiQE65RY8CLVeAVomUqjnKYGWF3ZHWSR9bZdLbwp5ctOVVidK0N+uwiXBsb3XWunphooQXYgd5/sK5d082bLHiA/ZKSMXVb6bxoRbdfjzrJo0i7K3a+2HxFgkKxxA27IOt+86tV1hdkCDq8RLMArp2YgL3A/FroToedMLg5sVIFw8JuoFkOgXmzEbu6p+1tmGGRfrUqPdexFHqUtpk/qG7Xvqjf0WSFT7akZg6rlRBpoL2O699EG4891QodkiX7xkYDNcC6gvffq5BC77t6Cku8XVSLkKFnDHiLDQFhooPy41GnwF80mImJQJcC5zEHce4X3Hu0qoJzZlkdikSwgEBCVCt3kjUgc+NRcZj1kAzSdZpdYo7IunC2+3fTUeFwzBGkeTMw0iB6xzrodR2QR3VrOj3R6WT/AEYOpXL/AKpIMh10F2FhxOl7UJM3htlyTR/diJCrDMGNjzKHNa1hyNazo30NaR8zx2S987EEWuOxGAT33atT0a6JrATLLq39RDAaasSFAJNatQLabqkg8jQAAAWAFgPClV4GGuu7f3V7UgKYxns+a/yFP0xjPZ81/kKAfooooBqD3vzfAVlemGyWnnj4KE1P+7cBzrVQe9+b4Csn06xU4ZI4bLmW7SH3Re1gOdSiGUO1tqQYNTHFYyHQneR4nnWcTATTdqRjGm/+o+XDzq2wWzUQ5h2n4u2/yHCnMUVWxckknRRqWPIDea0UaKWQ8LhkQWhTxc8fFuPlWc2zgcRJNK2GSWdkgCkRqSpDGUOoA0zD7thx0txrpWyeiks9mxN4o+EKntsP62Hs+Ara4LBRxIEjQIo3ACwqspfRZI4PJ0Q2nMZVkEyZYpMqKh1ZIQ8QEhQLZ27OjEg3BsbVutkifC9Vh8LFiBE31RlY4e3ZaUjFmVjGMr5ctw1mANxuJHRqKoWOd4vGbTSKIhsU0rl3IESZFyyqqxFVw7NqgY3Zkvdu1fKA2G2hEAkQkiRp8Y2bqWcF2xrNFnVYnbq2jLEHsAg3zjSukUUBgJ9p4wvigpxuX6wscY6gL1aAPmlD/VW6yNnsoChyAEJYZiRbYHaOJxGAeMZlx64Rc5K5Qs8sJYDkrBrErwzLzFamouLxaxg/iPAbzwuaAwUAWNMM2EwkkTpnMnXQFT1gwkoUl5BdmMmVTKp7Wa2Yg1Bj2jtGZIlaaZVaa0jmEB0UYZ2bMXw6LlMoWxykAtludBWp2jtADtytYcB8AOPjWT2j0njJsb5V3Iu8+Jq9UVuyskxmPngYMJgfqNyvUqYnkMDmUSkxnI2bKBHdb6CxuRVHtFEfEuzdZ9XRTdmXs9iENmUBABdwwAzHlYaVc4rbrzW6wMsK7lVTkHf3nvNTZNtYOCHrcyyHgvO34hwHdUfrBk9s7NOFaFJArK0ilVYaqDqy9w3XFTMB0hx8cJvJIoGQMBHcxjMesMeaPKwC2AAz6C+vFnA7VExLThZY3b/TYezfdbiCBxp/aTRx5liDrHYCzMWK332J/YVWyxB23tXHSXlzTNAGVAzooz3huT7APtA6iwBNrcKy52niZQmeSRtY9LWC5XzWFhuG+9afpHNJEkSSMGyKLRqeyF59zEVXbImV5EWLD3uRe5JJubZQeF6gFzgtq7WGHbq1eKGyqzNGqLneVUUxEIDLcNzkOl9+hrEkIDSSyNLKFIJTssH68Jl7UdwQL6BeFwN1dGxGy8ZOvV4l0GYZVhiXMVG4XvdRbwqzwH0bIioMyXUjTLcaC28W1qActOJnjiRwrFsPmzKyXGXrCozBlAz5MrA2uSOF6n7RwOMmjijtJiHVSXTqWlUyFbZXyLZNb5WJsuhNq7ZgujGEjXKIVYXucwzXN73s2l71axxKosoAHIC1TQOS7K6O4iDEELDI0ud7o8d8OYxhi0b/AFjL2pOvyLlz7s3ZsL1b9djerjkhGIllXB4jtT4ZEdJf/jZUX7lbLfrSosQxU+0FFujUVIOabbm2hJhimbEskqYlQUwx60sUQQQyrLApCG83byJ7KdobzIxmP2kkjLh0nssLKqPGpiLDB9ZEynqRb74Ze1KTfMCACtdDooDI9A4ZA+Mkfr2EkkbK+IiEUjgYeNCSgRLWYEeyN3mddRRQBTOM9nzH8hT1MYz2fNf5CgH6KKKAag9783wFZjpil5E/L8a08Hvfm+AqLtPZEU/+oDutoxXTyNTF0yGrRz2JnlfqcOueTi3uRjmzfCtl0f6MR4f7xz1s53yNw7kHuirPZezIcOgSFAq/ue8k6k95qZRybCVBRRRUEhRRRQBRRSJYwwsb27jb+1AV+P2mF7KannwHzrH9IOkUeHvmOeU65b7u9jw8K2rbKisRYjvDG/keBqgxH0cbPf2o5Drc/fSXJ7zm1q1pdFavs5LjduTYlzYk307vAd1XGyNiqO1KR4E6eZ+FdFw/0e7PT2Y3H/Uf/upwdA8DcXjY24GRyPTNUJomjH4zbeDhTRRPJuVALqO8gaVzjbrSFjK6hc59kbh4137/AIOwXCK3gxH9jUfE9AcBILNGx/6j/OoeyUjg+yluRc2ubmrWRczIhNldjYk6j+rX9q6/F9Hezl9mJh/1H/7qP/x3s+9zEx8ZHP8A/VQDmuw12e0kq4ppeBjlCMS28MSoB0OlrjhT3Q/Y31jaTAF/q8ZLxkdhgB7DMABa57ga6vh+i+ESMR9SrKCSM/aIvvsW1A7q92P0aw2FlllhTI0vt9oldN1lJso8KkFhhMGkYsigczxPid5p+iigCiiigCiiigCiiigCiiigCmMZ7Pmv8hT9MYz2fNf5CgH6KKKAjS4JWJJza8mYD0BpP2enN/1t86KKAPs9Ob/rb50fZ6c3/W3zoooA+z05v+tvnR9npzf9bfOiigD7PTm/62+dH2enN/1t86KKAPs9Ob/rb50fZ6c3/W3zoooA+z05v+tvnR9npzf9bfOiigD7PTm/62+dH2enN/1t86KKAPs9Ob/rb50fZ6c3/W3zoooA+z05v+tvnR9npzf9bfOiigD7PTm/62+dH2enN/1t86KKAPs9Ob/rb50fZ6c3/W3zoooA+z05v+tvnR9npzf9bfOiigD7PTm/62+dH2enN/1t86KKAPs9Ob/rb50fZ6c3/W3zoooA+z05v+tvnR9npzf9bfOiigD7PTm/62+dergEBv2vN2I9CaKKAlUUU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6" name="AutoShape 12" descr="data:image/jpeg;base64,/9j/4AAQSkZJRgABAQAAAQABAAD/2wCEAAkGBxITEhUUExQWFhUXFx8XGBcYGBwcGBkeGBgeFhgYHBgYHCggGBomHB0XIjEhJSkrLi4uGB8zODMsNygtLisBCgoKDg0OGhAQGiwkHSQsLCwsLCwsLCwsLCwsLCwsLCwsLCwsLCwsLCwsLCwsLCwsLCwsLCwsLCwsLCwsLCssLP/AABEIAMQBAQMBIgACEQEDEQH/xAAcAAABBQEBAQAAAAAAAAAAAAAAAgMEBQYHAQj/xABDEAACAQIDBAcECQMCBgIDAAABAgMAEQQSIQUxQVEGEyJhcYGRMkLB0QcUFSNScpKhsmKx8DOCFkOD0uHxJFMXosL/xAAaAQEAAwEBAQAAAAAAAAAAAAAAAQIDBAUG/8QAJhEAAgICAgEFAAIDAAAAAAAAAAECEQMhEjEEEyJBUWEFcRQyQv/aAAwDAQACEQMRAD8A7XGLlrk6G2/uFL6vvPqaTB735vgKdoBHV959TR1fefU0uigEdX3n1NHV959TS6KAR1fefU0dX3n1NLooBHV959TR1fefU0uigEdX3n1NHV959TS6KAR1fefU0dX3n1NLooBHV959TR1fefU0uigEdX3n1NHV959TS6hY3a8EX+rNGn5mAPoTQiyV1fefU0dX3n1NUEvTbAAEidWtvCgsfQCo0/0gYJY+tJfq7gZshtc6WtvPHcOFTxZHOP2ajq+8+po6vvPqaibJ2tDiIxLC2ZDuNiN28WIuDUlsQgIUsATuBIBPgDvqKJTTFdX3n1NHV959TS6KEiOr7z6mjq+8+ppdFAI6vvPqaOr7z6ml0UAjq+8+po6vvPqaXRQCOr7z6mm5+yLgneOPMgU/TOM9nzH8hQD1FFFANQe9+b4Cnaag9783wFO0AUUUUAUUUUAUUUUAUUUUAUUVXbV2xHAO0bsdyDefkO+gPNsbYjw63bVj7KjefkO+s/huk8pcO+URBsrqo9i+gJY7yDa4G4VlcZt055J5ipuPu9TrbgL+7wzW4Gs7Dtl58xi9nMwUD2QL63/zWrqJnKVbO9tIALkgDffhWN6RfSFDDdYVMz7rg2Qf7uPlWd23jp8QESR8sYAGRdzWFizcT51n8Xs9Te2i/wBRszeHIVClji/czmyeRJ6gPbS6VY3E3vKyg7kiOUeo1PrWZg2IxYtK12HaIZv7tzqzWeLD+0wGm46n9twqkxm3Bm7KjLw76u1OT10YQm3+lmmDw7akgWBtY21POsrtbDPG5UvmtxBJGuvGnBtQh86ixBvz18GvXu0dqGY55LFrWNha/ebca0hCu2a3K+i1w30hY6PDfVkkCqLBXUWcC9yMw33576qcVtnES6zTSSa3GZybd410qsex4WojQ1K7NH0a/YvT3HYfL1UzMo3pKesU+F+0vka6l0S+lXD4grHiFMEp0B9qNj3NvHmPOuBm43VJwU6a5r3toQePA0cIvshZJJaPrSKUMAVIIO4jdS6+e+iXTLFYN+y/XRHVo24c7H3T+xruOwNuQ4uISRH8yn2lPIiueUeLOjHkUyzoooqpoFFFFAFMYz2fNf5Cn6Yxns+a/wAhQD9FFFANQe9+b4Cnaag9783wFO0AUUUUAUUUUAUUUUAUUVQ9K9sCGMqp7bC2m8A6XHedw7/CgKnpP0wEcow8ZCMd8raovcO/eNawGOx7SWe2YXzXkuWcncTbRRroOR1qy2tEiR5ZDeSUXZBrlA1UjllsLc9edZ7Z2GmxDWsPulu0lwEVBa7kk7tNRa43cq0SozbM3LDLiZfvGuSbWB0AHDkotw31ttmQRYaMKAAFNzbex4XPHwqJJjVcjKAsMYsgsBe/vt/Wxux8hwqmxuMaRjlvkHsj4+NT6bk6Ry5sl6RdJtFpCzE6DXl3ACqzFbXK3O899RIDYbt9V+NJvUw8WPK3s52RZpcxJNNMLUukMK66olMaIFJMV91PZKcSOqqJbnRFWCn4oAN9PEgV4JKsopFXOTG5I+XnUQipsgFNLHqANSTYDvO6qyVl4Msthg5uy3+1tx5+FaTZG3mweIDRtlPFTezDiK3HQ/ovFhYVuitKRd3IBNzwF9wG6n+kPRWDEo1kVJbdiRRY3G69t4rmyRTdm8YNbNjsDbUeKiEiH8y8VPKrOvn7o9tifZmIVpLgE5ZE5rfU+I4f+a75hp1dVdCCrAEEbiDqDWbVdG8JXp9jtFFFVNApjGez5r/IU/TOM9nzH8hQD1FFFANQe9+b4Cnaag9783wFO0AUUUUAUUUUAUUUzjJwkbudyqW9BegIe19rpCLXBkI7KXF/E8l765vBt6KVmmZ88q3IiIIKkaag7xyIuLUuN+tkkkazNlLm/Eg5EHgGJNqguVkfIzMbaZja4JJUMtt1mG48K0iikmVmGwc+OxXUqe2/amk4Rr+EeXDwHGrLprhocFGmEis00gz4ibKAzLe4XTcCRu5LWr+jLDZIZp2AUO2+wGkdwxvxW4Ncv21jziJpsQ3/ADGOUclGij0tW/j4+c/6OXysvp4/1nuGUPEVXff/AC9N7RVY0WNRdzqzcuQHKq6GYo2Ybx+9W2OxoaIHLYnmPjUTjKM19NnIpXtFdhsQwPb7S7iGa3haw0NEmFRlJ6xL8FLa+R3VF6t3PZBPhXuKwbrvHdUuk9M1X6Q5MM41K/2P9qatVhhhbh41HmhtWisNxGUFOikrSn3VqjF9jLm9N5TSia8vVWaI8vVt0ZIGJiOXMc3ZXm3uj1tVQTeuh9GOjQghjxchbrWsYk0ABbsoTfeTfyvVJS0awjbN/FipEH3sZ/MnaHp7Q9KtMNJGQGzA3OUW38zpwsKqYcawdltn6tQXIPvEXsB6etSdhbLdCskoJdyXOu4tpb0sPKvO8jKoRO/HDkyu6b7Ew+NhDq1mXQOBzNrEcr0r6MHngT6piNRYvC28WvZ0v3aEdxPKrHG4SRXOVjlJFlA7IG83HxptYzGQwO4hlHeB2wOQt8a4cXkyj7X0dUsEH7l2bGikROCARuIv60uvQOYKZxns+a/yFPUxjPZ81/kKAfooooBqD3vzfAU7TUHvfm+Ap2gCiiigCiiigCqHpqrnCuI3CFiFN1vmDG2Xu8avqwfTTa5dxDGdzZAebkWJ8FF/OpSshmY2fMwEzWUgP1YtoGFjm3bib7xx1qqx2Nyksc5N762AvuBJGprQY3DLEqxLuUXPeTqSe+srttrsq+Z/sPjWtUZXbNBt7pYYcH9Vw6BY8nVmRj2mL+2VUbr3JrDzPZAKh4zaDTy33ItwB4aEmncU3ZFd3i+2DZ53m+7IkIDU/HjLLawI3gHgedQy2g1q96L7EE2eWW4gi9q29iQcqDztfkKrnlFR5SK4ou6Ro4dihGjYK6hohK1rb2Gg10tf0pUkMbMA4uBcHeSLDeOf/mnsNtR1BYZe0bG49jkFJ4WoxMbNZy9xa/aNjryHGvmJ5ZOTdnoy48dDm2ujkLwj6qBnA3E9pgo1Oo1aueNATeujJOscdnPvBuzbs62sPlTGCiw0rkSqO1exygEWvbtDcdK7/D/kVjVZE3+nNmxc2nE5ky2rwNVvtnAhHYLu3i44HUVVFa9tNSSkumcyfwxqSOo7pUu9JZL1Vo0jKiX0Z2aJ5lQkgb2IW5AHdXRJeumiZcRPEEiRpEVRZ5EQZTIwPAagab6g9FdmCCDM3ZeYZmP4IlFyfj5irXYOBM0mcjK2Isbf/Xhoj92ndmIufA865Mr3R3YY6se2FtmCLBo6e2LdZmGtzqxPA66elarZfSeORbm3Aac65T0j2mryyRxgBQ1iVFswW9iQOOup7qXs7FvHHdTbW/pXl+XFyZ2YZw2mdgMq3Yi4JGnI8rHnUObBMxia5BUkleBDKQR/Y1jsD0sbS+otqO8Vb/8AGKlgQezxuO8aj9685qa+DsVf8skbOxjjGzQO5OUKY9SMqldLed9a22EkzIrcxXMsftFRtWF76S4fX/axt+xrfbIxwYlb96+mor2cMuWNM4ci4yLWmMZ7Pmv8hT9MYz2fNf5CtCo/RRRQDUHvfm+Ap2moPe/N8BTtAFFFFAFFFM4vErGjO5sqi5PICgK3pPtTqISV9thZfnWK2bg1kxWF7YJCkuov7QW5O7UXIF6g7Z6TDHYrqYEMnYLC5yFcguwIYa33ixqZ9HscYnL63OgvwGpsOVWRV7HelGDKTNybUedYLHTAzSLxWw9Rf+967ptnBRSpdwDbUG+7nryrgO01H1mR1Is7NYX4D2dPAVZMpxKuZxnygWy3PiWN6cm1Sokjfenwp3rOzavQwP2HmeSm8lkMmtt0SxbthGjNsgcsToCQN9+LG/7d1YZzV50RxtnMJtlksbf1LqPUXFcXmxcsTSOjAtmgzgcanR4pLrmW4t/m+qqYcO//AAeNKRq8NpB2mWk0aPYjKbXup7OnPQb93Omme9zftbtBYAAWFgaYzg768dxpz31Wg5v6FYnZTTHNnAbgG3HXQd1ZXaeAaJirKQR/nnWs+sga3q42dMH0ZAwJ4jMLee6vQwfyMsUeM1aKR8eWSWjlTXq56N4ASzKrJI66kiMAk5RmsbkafvWo2z0OVpM0LKisRdTuW5AJB5cbVrMBsGzWj7GVSquAMyLbLmFxbOe/vr0YeVDLDlA1/wAaUZ1NFHi1MxRSriOQdZK2UrlijNliAOud293foKmbd2p9TwbyGwnxGiqPcW1lXwC2HlTOO2XJnlimxM+RMjRyo12ErEnWO1jYBTbcA3Cuf9JtpzyzBZnDtEMlwLAkbzYcd16pCPKRvklxiVSTENm1vvvV5Ft5QgUp5/5vqiYU0z1rl8eE/wDZHJjzTj0aDCbVXPoNDxOnoKfimObf2azURq/HYSxri8nBCCTR1Ys826ZNw+01+vQSNmIW4ygXJGU6C54WvXUl2qOojmhA7ZXIXVvf03LqLg1x/AFuuiZY2kIa9lGthp/gro+M29hfq5ZnMZjKnIUu62Ye44t58OFRhpRN5NtnSsPLmVW5i9Jxns+Y/kKj7DkzQIb3uP8AN9SMZ7Pmv8hViR6iiigGoPe/N8BTtNQe9+b4CnaAKKKKAKz/AE9a2Blt/SP/AN1q+dgBcmwHGsX0x6QQSxNBGSxYrdgOyoVgx14nSgL7DQYeGJJ3WNckIBkIAIXKLjNvt3VyRdvRIzuGAiLNlPcSbADwtTu2ZHxJiXGTsmGSyhI1tmCiw46sbAX1tfSqrE7MSUqWAjRRZIx7i3vYczzY7zerKJVse230wxE8a4fDuRG189h2t/sk/hPdWfWRUZVKqDnAuBb9/GrgTxR9mLKDuvvP/usv0hmHZVb6HVjvLUAnHrkmseZH70o15tNi6rKd59rxXQ/takjUV2YJaaODyY7TEvHekQBkcMuhU5h4in4RTki1s4KSMFkcWbrY+KhxcLEdmQWzDTMG4H+pTuB/w17pluGuCPhVN0VbLiowDbMSp8CD/wC60HS7GBbMl7MACDuzbiLc7AHwNeDn8f08nFdM9NL1sfP5GwRa99b+tR3Y3N+NN4OTOikceFeYxsvjXPxoxUN0KmlFjexOlvWrzZ7LxOg11rHvNdta3PRvZmZPrE4+7t2FPvW94jl/etY4HPR1Y5+mi5gVcgkZTv7C31c/ity5X5VfYPamSNrjM5Nr2sLtouYe6o9LComyMEWYzy77dkHcq86e2eqTziRhZF7MY1Gbmxtz7+AruhjjjjxiQ5OTtlZtzER4eN3ZruI2dA3Ek+23iRe3IAVxMSFiSxuSbk951JrW/SptZnx00SnsKFX9IJt4XNZCNTXXgTSs4vIkm6FyU0EvS3IG81CmxVazkl2Ywi30TUIU1a4SObENkjQubXIAvYc6odm4WWdwkSMxJtoCbd5tuFdTwuwvqcWYK3AOVJLm5AvZWAAF91cmVepR144cS66G7LMaWZCp45gQQfPfV5jcFDIwWaJTljc5my9kEWsCRf0NUH12SIjq5w6ghWJbMgZjop1LLw14X3U7i1kxEiuGGYH6uYDoVbOrOSw3jKNNNx76q9LRtHs32x8MscMaKuUKoAXfbz4mnsZ7Pmv8hTqCwA7qaxns+a/yFZmg/RRRQDUHvfm+Ap2moPe/N8BTtAFFFImlVAWYgAbyd1Ac96abVk69oZCVjFiANzAjeef/AIqBsyeL/lYdppObkCNe8231e7dw8eNdHKkImgb3nHK34e81Dxm1ocOMircj3V+JGpPdV7pbK/Ix/wANB2M+JcMw1sNI05W8Kw218QsjSRxtdgtzbfV1N0ikxZkTVAnu7h6fPlWd2dhFglklZ9XUpY7u0df7VF2KEdFtqx4djZULOpXVc7C+mnEHvqNtHAprJIQBe6oDdvO2nlUTF4Xq5m7WVT2haw395q4+x2xESnDRFrA9Y5Jy2Gt8x0v3ClAyuAmz9YnA9pfEb/2prDy2uvI2pWOVYdFN3HEcKrlJBzHdV4T4szyQUoltE9jTry1AWWvJJq7Fk0cDxWy56Oy3xcQvbU/xNv3q26Ul2Ka9ntaWtqDYn0sPKspsrFGOeOQC5Vgbc+6tTPtLPIVtZN6qdRra2otevL8q3Oz1vGSWPiK2Sv3bDW+9QO6vcTiwV4348v8APnStmYdldiul7gLe99b6X3VB2y3Vsc181rW3Vz41znRE4KrF7AwX1nEpHbs3u3Mgakee7zrskez2dhmZSE0Ea7ltuB8q5r9F0PbeW+t8q37tf72rpWzYWysY4yhl1Z2fNa+/KPWvRdRVI54J1bF45jKeqX2F/wBRuBP4fAca8KhI2k3D2Ix3nefSnZ0CFMPH7Tat3DmfGkYgddOkK+xHofLVj8POqSdI2SOFdJG/+ZOTqc5/sKrzNw/Yb60O3dnQviZWBYs0jGwOh7R03aVZ7I2Bu7AUHlv9a3jlpUjllgt2zIYfZGJna0cR8Tp/etv0f+jSMWbFNnb8Cmy+Z3mtdhcLHh0zMVReZ/t3mmMTthypMdoY/wD7pd5H9CfE1RyvbNYwrSLOGHD4VAAEhXcAABcncABqxqJ/xJBKZI4mjzp2SZjlW+4jL7TVnIdrQswEDGSdrkSSayG34FOig6geFMx4dCpixFsPJlzO2UMBmbSzEXLW3iqOf0XUTSvBEFEk80QRe1lj3EjgAANf3qy6LrHPMZECtmOeRhcW3ZVuN7CwB/Kawq7MhWywss0hXIjZSCD+NuBIHG1dQ6C4DqsPYqAcxuefefO9U5MvxNJTGM9nzX+Qp+mcZ7PmP5CoJHqKKKAag9783wFO01B735vgKo+lGOxAKw4cZWcXaU+4L20H4u8/vQE/aO3IIWyM15DuRdW7tBuHeapcU7ynPNYKNRHfsr3seJqFhMHDhULsbsdWkbVmPG19Se+svtLbkmKYrD2YlOrcPXiat0V7Ju2+kJJKQ+Bbn8h+9UqSEIVOrFg1+Itf515kCiy+ppg7r07HRFmk6vEpJwk7LeO8f531C6T7OaU5VIGu87rc6mbRjzRkcR2l8RSZ5jJCrjfax8RSgVvSODMiFbEoqqSRvsACfE2vStkSu8RjeaRlA0RWyIL77hdW8zTGy8I6rMZDo9sovxB1b00qtOyZb6S6cLA3oBvaOBjQ3dh/So3momMgS4VD1h/pDAAnh2gLmtrsP6PsVObrERf/AJkug8r6+grqXQ36O8NgiJGtLN+Mjsr+VeHidagk4niOge0I8K2KeHLGNSt/vAv48nBRxv6Vl89fYzKCLEXB51wv6T/oxaEvisEpaL2pIVGsfNkHFO7eKvGfwZyh8nMsMwzLfQX31fzwOhCMpDrZrjW43qbjgRasur1afaBZVBZjZclhyHs+XyqmVXsvifFss8bt26MgUAG2tzoRrccaopMYWJuSe8/OrTB9GcXOOxEwU+8/ZX999ajY/wBH6RdudhIw1yj2R48Wq0YKC9pRy5O2J6LbYKQgKhPZ3AfhFif851ocF0ylRT1JOg1RhcXJNz3cKocVC6yssfADdwF8wHrap2zNow5h9YjHmND58Khtl0jY9F9vRvHLKxP1kjVSNeQsRpYCr3YsYjid73bKWJ8iR+/wrG7Z6VxdWIsMoUHQkDQX8KoNj7cnhR0ibNFLm7DcBewZW3gnUkbqrtu2SS9ibNzsWA1LXJ9SbmrrH7R6qNmgjErINTeyLwJv75HIVXbMnFkiktHcFghvZ8trsxHeRpUH7avmaWXq0FwIgtncDioOiLyJuatdEDzzYghZpZYBa4BkVso43QAEG1NTbNDES4vFBlJugUXZxwyoRZfO5qDtDbWHnHad27RNiRff7KooARfOm8K+Ima8KBFG9m1H+5zoAPwrVeVk0WWK2m0SkYeNcOpGrubzP5nUD9hVTgsU1yubriBmuwzE3OtufnT2Gw0FyomaWcb3Fgq3OpXTX4Vf4meQZVWOFFIsXZU10v2TvJ31FlhWyNnYqbLkRYLkdlB2zrqWbXIlr/tXWdnYbq41S98otfffnVV0M2eYsOLtmLnPfTcdw0G6r6pICmcZ7PmP5CnqYxns+a/yFAP0UUUA1B735vgKznTTbcWFAaQ6kaLz19T4CtHB735vgKxXT6OITxSMuaRUIUnUL2tSB+KgMdiuvxZ63EkxxH2Yho7jhf8AAvdSpJgAFUBVGgVdw+Zpbu8jWF2Y0qSARg5tDx5+A5VJBDIvqxsB+9RMROKYxuM1yrdjwA1pCbIkk1lOUfhB18zw8qlIhjC40u2WPUjjwHiamQxlYuruSC2Ynhfu9anYfCRRrqLKNwGgPzqTsDANtCcxocsaC7uBcLyUcM5q+kV2ynwWzZcRMIoVLHjbcO8ncBXVuivQmHCgO4Ek34iNF/KD/ervY2xocNHkiUAcTvZjzJ4mp6sDuN+HpoazbsulR7RRRUEhXhFe3rwmgOa9PPongxRabClYJzqRb7tz3gey3eKx3RLof9TWTEYxV6xCQq3DKoXe9xoSSNO6uyY/aV7qnm3y+dcs+lXaoWAwIblj2yOXFe+tFrbKPfRsNm4e6K7aswDa8ARcAUrHYYlTYC9Reju1kkiQE65RY8CLVeAVomUqjnKYGWF3ZHWSR9bZdLbwp5ctOVVidK0N+uwiXBsb3XWunphooQXYgd5/sK5d082bLHiA/ZKSMXVb6bxoRbdfjzrJo0i7K3a+2HxFgkKxxA27IOt+86tV1hdkCDq8RLMArp2YgL3A/FroToedMLg5sVIFw8JuoFkOgXmzEbu6p+1tmGGRfrUqPdexFHqUtpk/qG7Xvqjf0WSFT7akZg6rlRBpoL2O699EG4891QodkiX7xkYDNcC6gvffq5BC77t6Cku8XVSLkKFnDHiLDQFhooPy41GnwF80mImJQJcC5zEHce4X3Hu0qoJzZlkdikSwgEBCVCt3kjUgc+NRcZj1kAzSdZpdYo7IunC2+3fTUeFwzBGkeTMw0iB6xzrodR2QR3VrOj3R6WT/AEYOpXL/AKpIMh10F2FhxOl7UJM3htlyTR/diJCrDMGNjzKHNa1hyNazo30NaR8zx2S987EEWuOxGAT33atT0a6JrATLLq39RDAaasSFAJNatQLabqkg8jQAAAWAFgPClV4GGuu7f3V7UgKYxns+a/yFP0xjPZ81/kKAfooooBqD3vzfAVlemGyWnnj4KE1P+7cBzrVQe9+b4Csn06xU4ZI4bLmW7SH3Re1gOdSiGUO1tqQYNTHFYyHQneR4nnWcTATTdqRjGm/+o+XDzq2wWzUQ5h2n4u2/yHCnMUVWxckknRRqWPIDea0UaKWQ8LhkQWhTxc8fFuPlWc2zgcRJNK2GSWdkgCkRqSpDGUOoA0zD7thx0txrpWyeiks9mxN4o+EKntsP62Hs+Ara4LBRxIEjQIo3ACwqspfRZI4PJ0Q2nMZVkEyZYpMqKh1ZIQ8QEhQLZ27OjEg3BsbVutkifC9Vh8LFiBE31RlY4e3ZaUjFmVjGMr5ctw1mANxuJHRqKoWOd4vGbTSKIhsU0rl3IESZFyyqqxFVw7NqgY3Zkvdu1fKA2G2hEAkQkiRp8Y2bqWcF2xrNFnVYnbq2jLEHsAg3zjSukUUBgJ9p4wvigpxuX6wscY6gL1aAPmlD/VW6yNnsoChyAEJYZiRbYHaOJxGAeMZlx64Rc5K5Qs8sJYDkrBrErwzLzFamouLxaxg/iPAbzwuaAwUAWNMM2EwkkTpnMnXQFT1gwkoUl5BdmMmVTKp7Wa2Yg1Bj2jtGZIlaaZVaa0jmEB0UYZ2bMXw6LlMoWxykAtludBWp2jtADtytYcB8AOPjWT2j0njJsb5V3Iu8+Jq9UVuyskxmPngYMJgfqNyvUqYnkMDmUSkxnI2bKBHdb6CxuRVHtFEfEuzdZ9XRTdmXs9iENmUBABdwwAzHlYaVc4rbrzW6wMsK7lVTkHf3nvNTZNtYOCHrcyyHgvO34hwHdUfrBk9s7NOFaFJArK0ilVYaqDqy9w3XFTMB0hx8cJvJIoGQMBHcxjMesMeaPKwC2AAz6C+vFnA7VExLThZY3b/TYezfdbiCBxp/aTRx5liDrHYCzMWK332J/YVWyxB23tXHSXlzTNAGVAzooz3huT7APtA6iwBNrcKy52niZQmeSRtY9LWC5XzWFhuG+9afpHNJEkSSMGyKLRqeyF59zEVXbImV5EWLD3uRe5JJubZQeF6gFzgtq7WGHbq1eKGyqzNGqLneVUUxEIDLcNzkOl9+hrEkIDSSyNLKFIJTssH68Jl7UdwQL6BeFwN1dGxGy8ZOvV4l0GYZVhiXMVG4XvdRbwqzwH0bIioMyXUjTLcaC28W1qActOJnjiRwrFsPmzKyXGXrCozBlAz5MrA2uSOF6n7RwOMmjijtJiHVSXTqWlUyFbZXyLZNb5WJsuhNq7ZgujGEjXKIVYXucwzXN73s2l71axxKosoAHIC1TQOS7K6O4iDEELDI0ud7o8d8OYxhi0b/AFjL2pOvyLlz7s3ZsL1b9djerjkhGIllXB4jtT4ZEdJf/jZUX7lbLfrSosQxU+0FFujUVIOabbm2hJhimbEskqYlQUwx60sUQQQyrLApCG83byJ7KdobzIxmP2kkjLh0nssLKqPGpiLDB9ZEynqRb74Ze1KTfMCACtdDooDI9A4ZA+Mkfr2EkkbK+IiEUjgYeNCSgRLWYEeyN3mddRRQBTOM9nzH8hT1MYz2fNf5CgH6KKKAag9783wFZjpil5E/L8a08Hvfm+AqLtPZEU/+oDutoxXTyNTF0yGrRz2JnlfqcOueTi3uRjmzfCtl0f6MR4f7xz1s53yNw7kHuirPZezIcOgSFAq/ue8k6k95qZRybCVBRRRUEhRRRQBRRSJYwwsb27jb+1AV+P2mF7KannwHzrH9IOkUeHvmOeU65b7u9jw8K2rbKisRYjvDG/keBqgxH0cbPf2o5Drc/fSXJ7zm1q1pdFavs5LjduTYlzYk307vAd1XGyNiqO1KR4E6eZ+FdFw/0e7PT2Y3H/Uf/upwdA8DcXjY24GRyPTNUJomjH4zbeDhTRRPJuVALqO8gaVzjbrSFjK6hc59kbh4137/AIOwXCK3gxH9jUfE9AcBILNGx/6j/OoeyUjg+yluRc2ubmrWRczIhNldjYk6j+rX9q6/F9Hezl9mJh/1H/7qP/x3s+9zEx8ZHP8A/VQDmuw12e0kq4ppeBjlCMS28MSoB0OlrjhT3Q/Y31jaTAF/q8ZLxkdhgB7DMABa57ga6vh+i+ESMR9SrKCSM/aIvvsW1A7q92P0aw2FlllhTI0vt9oldN1lJso8KkFhhMGkYsigczxPid5p+iigCiiigCiiigCiiigCiiigCmMZ7Pmv8hT9MYz2fNf5CgH6KKKAjS4JWJJza8mYD0BpP2enN/1t86KKAPs9Ob/rb50fZ6c3/W3zoooA+z05v+tvnR9npzf9bfOiigD7PTm/62+dH2enN/1t86KKAPs9Ob/rb50fZ6c3/W3zoooA+z05v+tvnR9npzf9bfOiigD7PTm/62+dH2enN/1t86KKAPs9Ob/rb50fZ6c3/W3zoooA+z05v+tvnR9npzf9bfOiigD7PTm/62+dH2enN/1t86KKAPs9Ob/rb50fZ6c3/W3zoooA+z05v+tvnR9npzf9bfOiigD7PTm/62+dH2enN/1t86KKAPs9Ob/rb50fZ6c3/W3zoooA+z05v+tvnR9npzf9bfOiigD7PTm/62+dergEBv2vN2I9CaKKAlUUUU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7" name="AutoShape 14" descr="data:image/jpeg;base64,/9j/4AAQSkZJRgABAQAAAQABAAD/2wCEAAkGBxITEhUUExQWFhUXFx8XGBcYGBwcGBkeGBgeFhgYHBgYHCggGBomHB0XIjEhJSkrLi4uGB8zODMsNygtLisBCgoKDg0OGhAQGiwkHSQsLCwsLCwsLCwsLCwsLCwsLCwsLCwsLCwsLCwsLCwsLCwsLCwsLCwsLCwsLCwsLCssLP/AABEIAMQBAQMBIgACEQEDEQH/xAAcAAABBQEBAQAAAAAAAAAAAAAAAgMEBQYHAQj/xABDEAACAQIDBAcECQMCBgIDAAABAgMAEQQSIQUxQVEGEyJhcYGRMkLB0QcUFSNScpKhsmKx8DOCFkOD0uHxJFMXosL/xAAaAQEAAwEBAQAAAAAAAAAAAAAAAQIDBAUG/8QAJhEAAgICAgEFAAIDAAAAAAAAAAECEQMhEjEEEyJBUWEFcRQyQv/aAAwDAQACEQMRAD8A7XGLlrk6G2/uFL6vvPqaTB735vgKdoBHV959TR1fefU0uigEdX3n1NHV959TS6KAR1fefU0dX3n1NLooBHV959TR1fefU0uigEdX3n1NHV959TS6KAR1fefU0dX3n1NLooBHV959TR1fefU0uigEdX3n1NHV959TS6hY3a8EX+rNGn5mAPoTQiyV1fefU0dX3n1NUEvTbAAEidWtvCgsfQCo0/0gYJY+tJfq7gZshtc6WtvPHcOFTxZHOP2ajq+8+po6vvPqaibJ2tDiIxLC2ZDuNiN28WIuDUlsQgIUsATuBIBPgDvqKJTTFdX3n1NHV959TS6KEiOr7z6mjq+8+ppdFAI6vvPqaOr7z6ml0UAjq+8+po6vvPqaXRQCOr7z6mm5+yLgneOPMgU/TOM9nzH8hQD1FFFANQe9+b4Cnaag9783wFO0AUUUUAUUUUAUUUUAUUUUAUUVXbV2xHAO0bsdyDefkO+gPNsbYjw63bVj7KjefkO+s/huk8pcO+URBsrqo9i+gJY7yDa4G4VlcZt055J5ipuPu9TrbgL+7wzW4Gs7Dtl58xi9nMwUD2QL63/zWrqJnKVbO9tIALkgDffhWN6RfSFDDdYVMz7rg2Qf7uPlWd23jp8QESR8sYAGRdzWFizcT51n8Xs9Te2i/wBRszeHIVClji/czmyeRJ6gPbS6VY3E3vKyg7kiOUeo1PrWZg2IxYtK12HaIZv7tzqzWeLD+0wGm46n9twqkxm3Bm7KjLw76u1OT10YQm3+lmmDw7akgWBtY21POsrtbDPG5UvmtxBJGuvGnBtQh86ixBvz18GvXu0dqGY55LFrWNha/ebca0hCu2a3K+i1w30hY6PDfVkkCqLBXUWcC9yMw33576qcVtnES6zTSSa3GZybd410qsex4WojQ1K7NH0a/YvT3HYfL1UzMo3pKesU+F+0vka6l0S+lXD4grHiFMEp0B9qNj3NvHmPOuBm43VJwU6a5r3toQePA0cIvshZJJaPrSKUMAVIIO4jdS6+e+iXTLFYN+y/XRHVo24c7H3T+xruOwNuQ4uISRH8yn2lPIiueUeLOjHkUyzoooqpoFFFFAFMYz2fNf5Cn6Yxns+a/wAhQD9FFFANQe9+b4Cnaag9783wFO0AUUUUAUUUUAUUUUAUUVQ9K9sCGMqp7bC2m8A6XHedw7/CgKnpP0wEcow8ZCMd8raovcO/eNawGOx7SWe2YXzXkuWcncTbRRroOR1qy2tEiR5ZDeSUXZBrlA1UjllsLc9edZ7Z2GmxDWsPulu0lwEVBa7kk7tNRa43cq0SozbM3LDLiZfvGuSbWB0AHDkotw31ttmQRYaMKAAFNzbex4XPHwqJJjVcjKAsMYsgsBe/vt/Wxux8hwqmxuMaRjlvkHsj4+NT6bk6Ry5sl6RdJtFpCzE6DXl3ACqzFbXK3O899RIDYbt9V+NJvUw8WPK3s52RZpcxJNNMLUukMK66olMaIFJMV91PZKcSOqqJbnRFWCn4oAN9PEgV4JKsopFXOTG5I+XnUQipsgFNLHqANSTYDvO6qyVl4Msthg5uy3+1tx5+FaTZG3mweIDRtlPFTezDiK3HQ/ovFhYVuitKRd3IBNzwF9wG6n+kPRWDEo1kVJbdiRRY3G69t4rmyRTdm8YNbNjsDbUeKiEiH8y8VPKrOvn7o9tifZmIVpLgE5ZE5rfU+I4f+a75hp1dVdCCrAEEbiDqDWbVdG8JXp9jtFFFVNApjGez5r/IU/TOM9nzH8hQD1FFFANQe9+b4Cnaag9783wFO0AUUUUAUUUUAUUUzjJwkbudyqW9BegIe19rpCLXBkI7KXF/E8l765vBt6KVmmZ88q3IiIIKkaag7xyIuLUuN+tkkkazNlLm/Eg5EHgGJNqguVkfIzMbaZja4JJUMtt1mG48K0iikmVmGwc+OxXUqe2/amk4Rr+EeXDwHGrLprhocFGmEis00gz4ibKAzLe4XTcCRu5LWr+jLDZIZp2AUO2+wGkdwxvxW4Ncv21jziJpsQ3/ADGOUclGij0tW/j4+c/6OXysvp4/1nuGUPEVXff/AC9N7RVY0WNRdzqzcuQHKq6GYo2Ybx+9W2OxoaIHLYnmPjUTjKM19NnIpXtFdhsQwPb7S7iGa3haw0NEmFRlJ6xL8FLa+R3VF6t3PZBPhXuKwbrvHdUuk9M1X6Q5MM41K/2P9qatVhhhbh41HmhtWisNxGUFOikrSn3VqjF9jLm9N5TSia8vVWaI8vVt0ZIGJiOXMc3ZXm3uj1tVQTeuh9GOjQghjxchbrWsYk0ABbsoTfeTfyvVJS0awjbN/FipEH3sZ/MnaHp7Q9KtMNJGQGzA3OUW38zpwsKqYcawdltn6tQXIPvEXsB6etSdhbLdCskoJdyXOu4tpb0sPKvO8jKoRO/HDkyu6b7Ew+NhDq1mXQOBzNrEcr0r6MHngT6piNRYvC28WvZ0v3aEdxPKrHG4SRXOVjlJFlA7IG83HxptYzGQwO4hlHeB2wOQt8a4cXkyj7X0dUsEH7l2bGikROCARuIv60uvQOYKZxns+a/yFPUxjPZ81/kKAfooooBqD3vzfAU7TUHvfm+Ap2gCiiigCiiigCqHpqrnCuI3CFiFN1vmDG2Xu8avqwfTTa5dxDGdzZAebkWJ8FF/OpSshmY2fMwEzWUgP1YtoGFjm3bib7xx1qqx2Nyksc5N762AvuBJGprQY3DLEqxLuUXPeTqSe+srttrsq+Z/sPjWtUZXbNBt7pYYcH9Vw6BY8nVmRj2mL+2VUbr3JrDzPZAKh4zaDTy33ItwB4aEmncU3ZFd3i+2DZ53m+7IkIDU/HjLLawI3gHgedQy2g1q96L7EE2eWW4gi9q29iQcqDztfkKrnlFR5SK4ou6Ro4dihGjYK6hohK1rb2Gg10tf0pUkMbMA4uBcHeSLDeOf/mnsNtR1BYZe0bG49jkFJ4WoxMbNZy9xa/aNjryHGvmJ5ZOTdnoy48dDm2ujkLwj6qBnA3E9pgo1Oo1aueNATeujJOscdnPvBuzbs62sPlTGCiw0rkSqO1exygEWvbtDcdK7/D/kVjVZE3+nNmxc2nE5ky2rwNVvtnAhHYLu3i44HUVVFa9tNSSkumcyfwxqSOo7pUu9JZL1Vo0jKiX0Z2aJ5lQkgb2IW5AHdXRJeumiZcRPEEiRpEVRZ5EQZTIwPAagab6g9FdmCCDM3ZeYZmP4IlFyfj5irXYOBM0mcjK2Isbf/Xhoj92ndmIufA865Mr3R3YY6se2FtmCLBo6e2LdZmGtzqxPA66elarZfSeORbm3Aac65T0j2mryyRxgBQ1iVFswW9iQOOup7qXs7FvHHdTbW/pXl+XFyZ2YZw2mdgMq3Yi4JGnI8rHnUObBMxia5BUkleBDKQR/Y1jsD0sbS+otqO8Vb/8AGKlgQezxuO8aj9685qa+DsVf8skbOxjjGzQO5OUKY9SMqldLed9a22EkzIrcxXMsftFRtWF76S4fX/axt+xrfbIxwYlb96+mor2cMuWNM4ci4yLWmMZ7Pmv8hT9MYz2fNf5CtCo/RRRQDUHvfm+Ap2moPe/N8BTtAFFFFAFFFM4vErGjO5sqi5PICgK3pPtTqISV9thZfnWK2bg1kxWF7YJCkuov7QW5O7UXIF6g7Z6TDHYrqYEMnYLC5yFcguwIYa33ixqZ9HscYnL63OgvwGpsOVWRV7HelGDKTNybUedYLHTAzSLxWw9Rf+967ptnBRSpdwDbUG+7nryrgO01H1mR1Is7NYX4D2dPAVZMpxKuZxnygWy3PiWN6cm1Sokjfenwp3rOzavQwP2HmeSm8lkMmtt0SxbthGjNsgcsToCQN9+LG/7d1YZzV50RxtnMJtlksbf1LqPUXFcXmxcsTSOjAtmgzgcanR4pLrmW4t/m+qqYcO//AAeNKRq8NpB2mWk0aPYjKbXup7OnPQb93Omme9zftbtBYAAWFgaYzg768dxpz31Wg5v6FYnZTTHNnAbgG3HXQd1ZXaeAaJirKQR/nnWs+sga3q42dMH0ZAwJ4jMLee6vQwfyMsUeM1aKR8eWSWjlTXq56N4ASzKrJI66kiMAk5RmsbkafvWo2z0OVpM0LKisRdTuW5AJB5cbVrMBsGzWj7GVSquAMyLbLmFxbOe/vr0YeVDLDlA1/wAaUZ1NFHi1MxRSriOQdZK2UrlijNliAOud293foKmbd2p9TwbyGwnxGiqPcW1lXwC2HlTOO2XJnlimxM+RMjRyo12ErEnWO1jYBTbcA3Cuf9JtpzyzBZnDtEMlwLAkbzYcd16pCPKRvklxiVSTENm1vvvV5Ft5QgUp5/5vqiYU0z1rl8eE/wDZHJjzTj0aDCbVXPoNDxOnoKfimObf2azURq/HYSxri8nBCCTR1Ys826ZNw+01+vQSNmIW4ygXJGU6C54WvXUl2qOojmhA7ZXIXVvf03LqLg1x/AFuuiZY2kIa9lGthp/gro+M29hfq5ZnMZjKnIUu62Ye44t58OFRhpRN5NtnSsPLmVW5i9Jxns+Y/kKj7DkzQIb3uP8AN9SMZ7Pmv8hViR6iiigGoPe/N8BTtNQe9+b4CnaAKKKKAKz/AE9a2Blt/SP/AN1q+dgBcmwHGsX0x6QQSxNBGSxYrdgOyoVgx14nSgL7DQYeGJJ3WNckIBkIAIXKLjNvt3VyRdvRIzuGAiLNlPcSbADwtTu2ZHxJiXGTsmGSyhI1tmCiw46sbAX1tfSqrE7MSUqWAjRRZIx7i3vYczzY7zerKJVse230wxE8a4fDuRG189h2t/sk/hPdWfWRUZVKqDnAuBb9/GrgTxR9mLKDuvvP/usv0hmHZVb6HVjvLUAnHrkmseZH70o15tNi6rKd59rxXQ/takjUV2YJaaODyY7TEvHekQBkcMuhU5h4in4RTki1s4KSMFkcWbrY+KhxcLEdmQWzDTMG4H+pTuB/w17pluGuCPhVN0VbLiowDbMSp8CD/wC60HS7GBbMl7MACDuzbiLc7AHwNeDn8f08nFdM9NL1sfP5GwRa99b+tR3Y3N+NN4OTOikceFeYxsvjXPxoxUN0KmlFjexOlvWrzZ7LxOg11rHvNdta3PRvZmZPrE4+7t2FPvW94jl/etY4HPR1Y5+mi5gVcgkZTv7C31c/ity5X5VfYPamSNrjM5Nr2sLtouYe6o9LComyMEWYzy77dkHcq86e2eqTziRhZF7MY1Gbmxtz7+AruhjjjjxiQ5OTtlZtzER4eN3ZruI2dA3Ek+23iRe3IAVxMSFiSxuSbk951JrW/SptZnx00SnsKFX9IJt4XNZCNTXXgTSs4vIkm6FyU0EvS3IG81CmxVazkl2Ywi30TUIU1a4SObENkjQubXIAvYc6odm4WWdwkSMxJtoCbd5tuFdTwuwvqcWYK3AOVJLm5AvZWAAF91cmVepR144cS66G7LMaWZCp45gQQfPfV5jcFDIwWaJTljc5my9kEWsCRf0NUH12SIjq5w6ghWJbMgZjop1LLw14X3U7i1kxEiuGGYH6uYDoVbOrOSw3jKNNNx76q9LRtHs32x8MscMaKuUKoAXfbz4mnsZ7Pmv8hTqCwA7qaxns+a/yFZmg/RRRQDUHvfm+Ap2moPe/N8BTtAFFFImlVAWYgAbyd1Ac96abVk69oZCVjFiANzAjeef/AIqBsyeL/lYdppObkCNe8231e7dw8eNdHKkImgb3nHK34e81Dxm1ocOMircj3V+JGpPdV7pbK/Ix/wANB2M+JcMw1sNI05W8Kw218QsjSRxtdgtzbfV1N0ikxZkTVAnu7h6fPlWd2dhFglklZ9XUpY7u0df7VF2KEdFtqx4djZULOpXVc7C+mnEHvqNtHAprJIQBe6oDdvO2nlUTF4Xq5m7WVT2haw395q4+x2xESnDRFrA9Y5Jy2Gt8x0v3ClAyuAmz9YnA9pfEb/2prDy2uvI2pWOVYdFN3HEcKrlJBzHdV4T4szyQUoltE9jTry1AWWvJJq7Fk0cDxWy56Oy3xcQvbU/xNv3q26Ul2Ka9ntaWtqDYn0sPKspsrFGOeOQC5Vgbc+6tTPtLPIVtZN6qdRra2otevL8q3Oz1vGSWPiK2Sv3bDW+9QO6vcTiwV4348v8APnStmYdldiul7gLe99b6X3VB2y3Vsc181rW3Vz41znRE4KrF7AwX1nEpHbs3u3Mgakee7zrskez2dhmZSE0Ea7ltuB8q5r9F0PbeW+t8q37tf72rpWzYWysY4yhl1Z2fNa+/KPWvRdRVI54J1bF45jKeqX2F/wBRuBP4fAca8KhI2k3D2Ix3nefSnZ0CFMPH7Tat3DmfGkYgddOkK+xHofLVj8POqSdI2SOFdJG/+ZOTqc5/sKrzNw/Yb60O3dnQviZWBYs0jGwOh7R03aVZ7I2Bu7AUHlv9a3jlpUjllgt2zIYfZGJna0cR8Tp/etv0f+jSMWbFNnb8Cmy+Z3mtdhcLHh0zMVReZ/t3mmMTthypMdoY/wD7pd5H9CfE1RyvbNYwrSLOGHD4VAAEhXcAABcncABqxqJ/xJBKZI4mjzp2SZjlW+4jL7TVnIdrQswEDGSdrkSSayG34FOig6geFMx4dCpixFsPJlzO2UMBmbSzEXLW3iqOf0XUTSvBEFEk80QRe1lj3EjgAANf3qy6LrHPMZECtmOeRhcW3ZVuN7CwB/Kawq7MhWywss0hXIjZSCD+NuBIHG1dQ6C4DqsPYqAcxuefefO9U5MvxNJTGM9nzX+Qp+mcZ7PmP5CoJHqKKKAag9783wFO01B735vgKo+lGOxAKw4cZWcXaU+4L20H4u8/vQE/aO3IIWyM15DuRdW7tBuHeapcU7ynPNYKNRHfsr3seJqFhMHDhULsbsdWkbVmPG19Se+svtLbkmKYrD2YlOrcPXiat0V7Ju2+kJJKQ+Bbn8h+9UqSEIVOrFg1+Itf515kCiy+ppg7r07HRFmk6vEpJwk7LeO8f531C6T7OaU5VIGu87rc6mbRjzRkcR2l8RSZ5jJCrjfax8RSgVvSODMiFbEoqqSRvsACfE2vStkSu8RjeaRlA0RWyIL77hdW8zTGy8I6rMZDo9sovxB1b00qtOyZb6S6cLA3oBvaOBjQ3dh/So3momMgS4VD1h/pDAAnh2gLmtrsP6PsVObrERf/AJkug8r6+grqXQ36O8NgiJGtLN+Mjsr+VeHidagk4niOge0I8K2KeHLGNSt/vAv48nBRxv6Vl89fYzKCLEXB51wv6T/oxaEvisEpaL2pIVGsfNkHFO7eKvGfwZyh8nMsMwzLfQX31fzwOhCMpDrZrjW43qbjgRasur1afaBZVBZjZclhyHs+XyqmVXsvifFss8bt26MgUAG2tzoRrccaopMYWJuSe8/OrTB9GcXOOxEwU+8/ZX999ajY/wBH6RdudhIw1yj2R48Wq0YKC9pRy5O2J6LbYKQgKhPZ3AfhFif851ocF0ylRT1JOg1RhcXJNz3cKocVC6yssfADdwF8wHrap2zNow5h9YjHmND58Khtl0jY9F9vRvHLKxP1kjVSNeQsRpYCr3YsYjid73bKWJ8iR+/wrG7Z6VxdWIsMoUHQkDQX8KoNj7cnhR0ibNFLm7DcBewZW3gnUkbqrtu2SS9ibNzsWA1LXJ9SbmrrH7R6qNmgjErINTeyLwJv75HIVXbMnFkiktHcFghvZ8trsxHeRpUH7avmaWXq0FwIgtncDioOiLyJuatdEDzzYghZpZYBa4BkVso43QAEG1NTbNDES4vFBlJugUXZxwyoRZfO5qDtDbWHnHad27RNiRff7KooARfOm8K+Ima8KBFG9m1H+5zoAPwrVeVk0WWK2m0SkYeNcOpGrubzP5nUD9hVTgsU1yubriBmuwzE3OtufnT2Gw0FyomaWcb3Fgq3OpXTX4Vf4meQZVWOFFIsXZU10v2TvJ31FlhWyNnYqbLkRYLkdlB2zrqWbXIlr/tXWdnYbq41S98otfffnVV0M2eYsOLtmLnPfTcdw0G6r6pICmcZ7PmP5CnqYxns+a/yFAP0UUUA1B735vgKznTTbcWFAaQ6kaLz19T4CtHB735vgKxXT6OITxSMuaRUIUnUL2tSB+KgMdiuvxZ63EkxxH2Yho7jhf8AAvdSpJgAFUBVGgVdw+Zpbu8jWF2Y0qSARg5tDx5+A5VJBDIvqxsB+9RMROKYxuM1yrdjwA1pCbIkk1lOUfhB18zw8qlIhjC40u2WPUjjwHiamQxlYuruSC2Ynhfu9anYfCRRrqLKNwGgPzqTsDANtCcxocsaC7uBcLyUcM5q+kV2ynwWzZcRMIoVLHjbcO8ncBXVuivQmHCgO4Ek34iNF/KD/ervY2xocNHkiUAcTvZjzJ4mp6sDuN+HpoazbsulR7RRRUEhXhFe3rwmgOa9PPongxRabClYJzqRb7tz3gey3eKx3RLof9TWTEYxV6xCQq3DKoXe9xoSSNO6uyY/aV7qnm3y+dcs+lXaoWAwIblj2yOXFe+tFrbKPfRsNm4e6K7aswDa8ARcAUrHYYlTYC9Reju1kkiQE65RY8CLVeAVomUqjnKYGWF3ZHWSR9bZdLbwp5ctOVVidK0N+uwiXBsb3XWunphooQXYgd5/sK5d082bLHiA/ZKSMXVb6bxoRbdfjzrJo0i7K3a+2HxFgkKxxA27IOt+86tV1hdkCDq8RLMArp2YgL3A/FroToedMLg5sVIFw8JuoFkOgXmzEbu6p+1tmGGRfrUqPdexFHqUtpk/qG7Xvqjf0WSFT7akZg6rlRBpoL2O699EG4891QodkiX7xkYDNcC6gvffq5BC77t6Cku8XVSLkKFnDHiLDQFhooPy41GnwF80mImJQJcC5zEHce4X3Hu0qoJzZlkdikSwgEBCVCt3kjUgc+NRcZj1kAzSdZpdYo7IunC2+3fTUeFwzBGkeTMw0iB6xzrodR2QR3VrOj3R6WT/AEYOpXL/AKpIMh10F2FhxOl7UJM3htlyTR/diJCrDMGNjzKHNa1hyNazo30NaR8zx2S987EEWuOxGAT33atT0a6JrATLLq39RDAaasSFAJNatQLabqkg8jQAAAWAFgPClV4GGuu7f3V7UgKYxns+a/yFP0xjPZ81/kKAfooooBqD3vzfAVlemGyWnnj4KE1P+7cBzrVQe9+b4Csn06xU4ZI4bLmW7SH3Re1gOdSiGUO1tqQYNTHFYyHQneR4nnWcTATTdqRjGm/+o+XDzq2wWzUQ5h2n4u2/yHCnMUVWxckknRRqWPIDea0UaKWQ8LhkQWhTxc8fFuPlWc2zgcRJNK2GSWdkgCkRqSpDGUOoA0zD7thx0txrpWyeiks9mxN4o+EKntsP62Hs+Ara4LBRxIEjQIo3ACwqspfRZI4PJ0Q2nMZVkEyZYpMqKh1ZIQ8QEhQLZ27OjEg3BsbVutkifC9Vh8LFiBE31RlY4e3ZaUjFmVjGMr5ctw1mANxuJHRqKoWOd4vGbTSKIhsU0rl3IESZFyyqqxFVw7NqgY3Zkvdu1fKA2G2hEAkQkiRp8Y2bqWcF2xrNFnVYnbq2jLEHsAg3zjSukUUBgJ9p4wvigpxuX6wscY6gL1aAPmlD/VW6yNnsoChyAEJYZiRbYHaOJxGAeMZlx64Rc5K5Qs8sJYDkrBrErwzLzFamouLxaxg/iPAbzwuaAwUAWNMM2EwkkTpnMnXQFT1gwkoUl5BdmMmVTKp7Wa2Yg1Bj2jtGZIlaaZVaa0jmEB0UYZ2bMXw6LlMoWxykAtludBWp2jtADtytYcB8AOPjWT2j0njJsb5V3Iu8+Jq9UVuyskxmPngYMJgfqNyvUqYnkMDmUSkxnI2bKBHdb6CxuRVHtFEfEuzdZ9XRTdmXs9iENmUBABdwwAzHlYaVc4rbrzW6wMsK7lVTkHf3nvNTZNtYOCHrcyyHgvO34hwHdUfrBk9s7NOFaFJArK0ilVYaqDqy9w3XFTMB0hx8cJvJIoGQMBHcxjMesMeaPKwC2AAz6C+vFnA7VExLThZY3b/TYezfdbiCBxp/aTRx5liDrHYCzMWK332J/YVWyxB23tXHSXlzTNAGVAzooz3huT7APtA6iwBNrcKy52niZQmeSRtY9LWC5XzWFhuG+9afpHNJEkSSMGyKLRqeyF59zEVXbImV5EWLD3uRe5JJubZQeF6gFzgtq7WGHbq1eKGyqzNGqLneVUUxEIDLcNzkOl9+hrEkIDSSyNLKFIJTssH68Jl7UdwQL6BeFwN1dGxGy8ZOvV4l0GYZVhiXMVG4XvdRbwqzwH0bIioMyXUjTLcaC28W1qActOJnjiRwrFsPmzKyXGXrCozBlAz5MrA2uSOF6n7RwOMmjijtJiHVSXTqWlUyFbZXyLZNb5WJsuhNq7ZgujGEjXKIVYXucwzXN73s2l71axxKosoAHIC1TQOS7K6O4iDEELDI0ud7o8d8OYxhi0b/AFjL2pOvyLlz7s3ZsL1b9djerjkhGIllXB4jtT4ZEdJf/jZUX7lbLfrSosQxU+0FFujUVIOabbm2hJhimbEskqYlQUwx60sUQQQyrLApCG83byJ7KdobzIxmP2kkjLh0nssLKqPGpiLDB9ZEynqRb74Ze1KTfMCACtdDooDI9A4ZA+Mkfr2EkkbK+IiEUjgYeNCSgRLWYEeyN3mddRRQBTOM9nzH8hT1MYz2fNf5CgH6KKKAag9783wFZjpil5E/L8a08Hvfm+AqLtPZEU/+oDutoxXTyNTF0yGrRz2JnlfqcOueTi3uRjmzfCtl0f6MR4f7xz1s53yNw7kHuirPZezIcOgSFAq/ue8k6k95qZRybCVBRRRUEhRRRQBRRSJYwwsb27jb+1AV+P2mF7KannwHzrH9IOkUeHvmOeU65b7u9jw8K2rbKisRYjvDG/keBqgxH0cbPf2o5Drc/fSXJ7zm1q1pdFavs5LjduTYlzYk307vAd1XGyNiqO1KR4E6eZ+FdFw/0e7PT2Y3H/Uf/upwdA8DcXjY24GRyPTNUJomjH4zbeDhTRRPJuVALqO8gaVzjbrSFjK6hc59kbh4137/AIOwXCK3gxH9jUfE9AcBILNGx/6j/OoeyUjg+yluRc2ubmrWRczIhNldjYk6j+rX9q6/F9Hezl9mJh/1H/7qP/x3s+9zEx8ZHP8A/VQDmuw12e0kq4ppeBjlCMS28MSoB0OlrjhT3Q/Y31jaTAF/q8ZLxkdhgB7DMABa57ga6vh+i+ESMR9SrKCSM/aIvvsW1A7q92P0aw2FlllhTI0vt9oldN1lJso8KkFhhMGkYsigczxPid5p+iigCiiigCiiigCiiigCiiigCmMZ7Pmv8hT9MYz2fNf5CgH6KKKAjS4JWJJza8mYD0BpP2enN/1t86KKAPs9Ob/rb50fZ6c3/W3zoooA+z05v+tvnR9npzf9bfOiigD7PTm/62+dH2enN/1t86KKAPs9Ob/rb50fZ6c3/W3zoooA+z05v+tvnR9npzf9bfOiigD7PTm/62+dH2enN/1t86KKAPs9Ob/rb50fZ6c3/W3zoooA+z05v+tvnR9npzf9bfOiigD7PTm/62+dH2enN/1t86KKAPs9Ob/rb50fZ6c3/W3zoooA+z05v+tvnR9npzf9bfOiigD7PTm/62+dH2enN/1t86KKAPs9Ob/rb50fZ6c3/W3zoooA+z05v+tvnR9npzf9bfOiigD7PTm/62+dergEBv2vN2I9CaKKAlUUUU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8" name="AutoShape 16" descr="data:image/jpeg;base64,/9j/4AAQSkZJRgABAQAAAQABAAD/2wCEAAkGBxITEhUUExQWFhUXFx8XGBcYGBwcGBkeGBgeFhgYHBgYHCggGBomHB0XIjEhJSkrLi4uGB8zODMsNygtLisBCgoKDg0OGhAQGiwkHSQsLCwsLCwsLCwsLCwsLCwsLCwsLCwsLCwsLCwsLCwsLCwsLCwsLCwsLCwsLCwsLCssLP/AABEIAMQBAQMBIgACEQEDEQH/xAAcAAABBQEBAQAAAAAAAAAAAAAAAgMEBQYHAQj/xABDEAACAQIDBAcECQMCBgIDAAABAgMAEQQSIQUxQVEGEyJhcYGRMkLB0QcUFSNScpKhsmKx8DOCFkOD0uHxJFMXosL/xAAaAQEAAwEBAQAAAAAAAAAAAAAAAQIDBAUG/8QAJhEAAgICAgEFAAIDAAAAAAAAAAECEQMhEjEEEyJBUWEFcRQyQv/aAAwDAQACEQMRAD8A7XGLlrk6G2/uFL6vvPqaTB735vgKdoBHV959TR1fefU0uigEdX3n1NHV959TS6KAR1fefU0dX3n1NLooBHV959TR1fefU0uigEdX3n1NHV959TS6KAR1fefU0dX3n1NLooBHV959TR1fefU0uigEdX3n1NHV959TS6hY3a8EX+rNGn5mAPoTQiyV1fefU0dX3n1NUEvTbAAEidWtvCgsfQCo0/0gYJY+tJfq7gZshtc6WtvPHcOFTxZHOP2ajq+8+po6vvPqaibJ2tDiIxLC2ZDuNiN28WIuDUlsQgIUsATuBIBPgDvqKJTTFdX3n1NHV959TS6KEiOr7z6mjq+8+ppdFAI6vvPqaOr7z6ml0UAjq+8+po6vvPqaXRQCOr7z6mm5+yLgneOPMgU/TOM9nzH8hQD1FFFANQe9+b4Cnaag9783wFO0AUUUUAUUUUAUUUUAUUUUAUUVXbV2xHAO0bsdyDefkO+gPNsbYjw63bVj7KjefkO+s/huk8pcO+URBsrqo9i+gJY7yDa4G4VlcZt055J5ipuPu9TrbgL+7wzW4Gs7Dtl58xi9nMwUD2QL63/zWrqJnKVbO9tIALkgDffhWN6RfSFDDdYVMz7rg2Qf7uPlWd23jp8QESR8sYAGRdzWFizcT51n8Xs9Te2i/wBRszeHIVClji/czmyeRJ6gPbS6VY3E3vKyg7kiOUeo1PrWZg2IxYtK12HaIZv7tzqzWeLD+0wGm46n9twqkxm3Bm7KjLw76u1OT10YQm3+lmmDw7akgWBtY21POsrtbDPG5UvmtxBJGuvGnBtQh86ixBvz18GvXu0dqGY55LFrWNha/ebca0hCu2a3K+i1w30hY6PDfVkkCqLBXUWcC9yMw33576qcVtnES6zTSSa3GZybd410qsex4WojQ1K7NH0a/YvT3HYfL1UzMo3pKesU+F+0vka6l0S+lXD4grHiFMEp0B9qNj3NvHmPOuBm43VJwU6a5r3toQePA0cIvshZJJaPrSKUMAVIIO4jdS6+e+iXTLFYN+y/XRHVo24c7H3T+xruOwNuQ4uISRH8yn2lPIiueUeLOjHkUyzoooqpoFFFFAFMYz2fNf5Cn6Yxns+a/wAhQD9FFFANQe9+b4Cnaag9783wFO0AUUUUAUUUUAUUUUAUUVQ9K9sCGMqp7bC2m8A6XHedw7/CgKnpP0wEcow8ZCMd8raovcO/eNawGOx7SWe2YXzXkuWcncTbRRroOR1qy2tEiR5ZDeSUXZBrlA1UjllsLc9edZ7Z2GmxDWsPulu0lwEVBa7kk7tNRa43cq0SozbM3LDLiZfvGuSbWB0AHDkotw31ttmQRYaMKAAFNzbex4XPHwqJJjVcjKAsMYsgsBe/vt/Wxux8hwqmxuMaRjlvkHsj4+NT6bk6Ry5sl6RdJtFpCzE6DXl3ACqzFbXK3O899RIDYbt9V+NJvUw8WPK3s52RZpcxJNNMLUukMK66olMaIFJMV91PZKcSOqqJbnRFWCn4oAN9PEgV4JKsopFXOTG5I+XnUQipsgFNLHqANSTYDvO6qyVl4Msthg5uy3+1tx5+FaTZG3mweIDRtlPFTezDiK3HQ/ovFhYVuitKRd3IBNzwF9wG6n+kPRWDEo1kVJbdiRRY3G69t4rmyRTdm8YNbNjsDbUeKiEiH8y8VPKrOvn7o9tifZmIVpLgE5ZE5rfU+I4f+a75hp1dVdCCrAEEbiDqDWbVdG8JXp9jtFFFVNApjGez5r/IU/TOM9nzH8hQD1FFFANQe9+b4Cnaag9783wFO0AUUUUAUUUUAUUUzjJwkbudyqW9BegIe19rpCLXBkI7KXF/E8l765vBt6KVmmZ88q3IiIIKkaag7xyIuLUuN+tkkkazNlLm/Eg5EHgGJNqguVkfIzMbaZja4JJUMtt1mG48K0iikmVmGwc+OxXUqe2/amk4Rr+EeXDwHGrLprhocFGmEis00gz4ibKAzLe4XTcCRu5LWr+jLDZIZp2AUO2+wGkdwxvxW4Ncv21jziJpsQ3/ADGOUclGij0tW/j4+c/6OXysvp4/1nuGUPEVXff/AC9N7RVY0WNRdzqzcuQHKq6GYo2Ybx+9W2OxoaIHLYnmPjUTjKM19NnIpXtFdhsQwPb7S7iGa3haw0NEmFRlJ6xL8FLa+R3VF6t3PZBPhXuKwbrvHdUuk9M1X6Q5MM41K/2P9qatVhhhbh41HmhtWisNxGUFOikrSn3VqjF9jLm9N5TSia8vVWaI8vVt0ZIGJiOXMc3ZXm3uj1tVQTeuh9GOjQghjxchbrWsYk0ABbsoTfeTfyvVJS0awjbN/FipEH3sZ/MnaHp7Q9KtMNJGQGzA3OUW38zpwsKqYcawdltn6tQXIPvEXsB6etSdhbLdCskoJdyXOu4tpb0sPKvO8jKoRO/HDkyu6b7Ew+NhDq1mXQOBzNrEcr0r6MHngT6piNRYvC28WvZ0v3aEdxPKrHG4SRXOVjlJFlA7IG83HxptYzGQwO4hlHeB2wOQt8a4cXkyj7X0dUsEH7l2bGikROCARuIv60uvQOYKZxns+a/yFPUxjPZ81/kKAfooooBqD3vzfAU7TUHvfm+Ap2gCiiigCiiigCqHpqrnCuI3CFiFN1vmDG2Xu8avqwfTTa5dxDGdzZAebkWJ8FF/OpSshmY2fMwEzWUgP1YtoGFjm3bib7xx1qqx2Nyksc5N762AvuBJGprQY3DLEqxLuUXPeTqSe+srttrsq+Z/sPjWtUZXbNBt7pYYcH9Vw6BY8nVmRj2mL+2VUbr3JrDzPZAKh4zaDTy33ItwB4aEmncU3ZFd3i+2DZ53m+7IkIDU/HjLLawI3gHgedQy2g1q96L7EE2eWW4gi9q29iQcqDztfkKrnlFR5SK4ou6Ro4dihGjYK6hohK1rb2Gg10tf0pUkMbMA4uBcHeSLDeOf/mnsNtR1BYZe0bG49jkFJ4WoxMbNZy9xa/aNjryHGvmJ5ZOTdnoy48dDm2ujkLwj6qBnA3E9pgo1Oo1aueNATeujJOscdnPvBuzbs62sPlTGCiw0rkSqO1exygEWvbtDcdK7/D/kVjVZE3+nNmxc2nE5ky2rwNVvtnAhHYLu3i44HUVVFa9tNSSkumcyfwxqSOo7pUu9JZL1Vo0jKiX0Z2aJ5lQkgb2IW5AHdXRJeumiZcRPEEiRpEVRZ5EQZTIwPAagab6g9FdmCCDM3ZeYZmP4IlFyfj5irXYOBM0mcjK2Isbf/Xhoj92ndmIufA865Mr3R3YY6se2FtmCLBo6e2LdZmGtzqxPA66elarZfSeORbm3Aac65T0j2mryyRxgBQ1iVFswW9iQOOup7qXs7FvHHdTbW/pXl+XFyZ2YZw2mdgMq3Yi4JGnI8rHnUObBMxia5BUkleBDKQR/Y1jsD0sbS+otqO8Vb/8AGKlgQezxuO8aj9685qa+DsVf8skbOxjjGzQO5OUKY9SMqldLed9a22EkzIrcxXMsftFRtWF76S4fX/axt+xrfbIxwYlb96+mor2cMuWNM4ci4yLWmMZ7Pmv8hT9MYz2fNf5CtCo/RRRQDUHvfm+Ap2moPe/N8BTtAFFFFAFFFM4vErGjO5sqi5PICgK3pPtTqISV9thZfnWK2bg1kxWF7YJCkuov7QW5O7UXIF6g7Z6TDHYrqYEMnYLC5yFcguwIYa33ixqZ9HscYnL63OgvwGpsOVWRV7HelGDKTNybUedYLHTAzSLxWw9Rf+967ptnBRSpdwDbUG+7nryrgO01H1mR1Is7NYX4D2dPAVZMpxKuZxnygWy3PiWN6cm1Sokjfenwp3rOzavQwP2HmeSm8lkMmtt0SxbthGjNsgcsToCQN9+LG/7d1YZzV50RxtnMJtlksbf1LqPUXFcXmxcsTSOjAtmgzgcanR4pLrmW4t/m+qqYcO//AAeNKRq8NpB2mWk0aPYjKbXup7OnPQb93Omme9zftbtBYAAWFgaYzg768dxpz31Wg5v6FYnZTTHNnAbgG3HXQd1ZXaeAaJirKQR/nnWs+sga3q42dMH0ZAwJ4jMLee6vQwfyMsUeM1aKR8eWSWjlTXq56N4ASzKrJI66kiMAk5RmsbkafvWo2z0OVpM0LKisRdTuW5AJB5cbVrMBsGzWj7GVSquAMyLbLmFxbOe/vr0YeVDLDlA1/wAaUZ1NFHi1MxRSriOQdZK2UrlijNliAOud293foKmbd2p9TwbyGwnxGiqPcW1lXwC2HlTOO2XJnlimxM+RMjRyo12ErEnWO1jYBTbcA3Cuf9JtpzyzBZnDtEMlwLAkbzYcd16pCPKRvklxiVSTENm1vvvV5Ft5QgUp5/5vqiYU0z1rl8eE/wDZHJjzTj0aDCbVXPoNDxOnoKfimObf2azURq/HYSxri8nBCCTR1Ys826ZNw+01+vQSNmIW4ygXJGU6C54WvXUl2qOojmhA7ZXIXVvf03LqLg1x/AFuuiZY2kIa9lGthp/gro+M29hfq5ZnMZjKnIUu62Ye44t58OFRhpRN5NtnSsPLmVW5i9Jxns+Y/kKj7DkzQIb3uP8AN9SMZ7Pmv8hViR6iiigGoPe/N8BTtNQe9+b4CnaAKKKKAKz/AE9a2Blt/SP/AN1q+dgBcmwHGsX0x6QQSxNBGSxYrdgOyoVgx14nSgL7DQYeGJJ3WNckIBkIAIXKLjNvt3VyRdvRIzuGAiLNlPcSbADwtTu2ZHxJiXGTsmGSyhI1tmCiw46sbAX1tfSqrE7MSUqWAjRRZIx7i3vYczzY7zerKJVse230wxE8a4fDuRG189h2t/sk/hPdWfWRUZVKqDnAuBb9/GrgTxR9mLKDuvvP/usv0hmHZVb6HVjvLUAnHrkmseZH70o15tNi6rKd59rxXQ/takjUV2YJaaODyY7TEvHekQBkcMuhU5h4in4RTki1s4KSMFkcWbrY+KhxcLEdmQWzDTMG4H+pTuB/w17pluGuCPhVN0VbLiowDbMSp8CD/wC60HS7GBbMl7MACDuzbiLc7AHwNeDn8f08nFdM9NL1sfP5GwRa99b+tR3Y3N+NN4OTOikceFeYxsvjXPxoxUN0KmlFjexOlvWrzZ7LxOg11rHvNdta3PRvZmZPrE4+7t2FPvW94jl/etY4HPR1Y5+mi5gVcgkZTv7C31c/ity5X5VfYPamSNrjM5Nr2sLtouYe6o9LComyMEWYzy77dkHcq86e2eqTziRhZF7MY1Gbmxtz7+AruhjjjjxiQ5OTtlZtzER4eN3ZruI2dA3Ek+23iRe3IAVxMSFiSxuSbk951JrW/SptZnx00SnsKFX9IJt4XNZCNTXXgTSs4vIkm6FyU0EvS3IG81CmxVazkl2Ywi30TUIU1a4SObENkjQubXIAvYc6odm4WWdwkSMxJtoCbd5tuFdTwuwvqcWYK3AOVJLm5AvZWAAF91cmVepR144cS66G7LMaWZCp45gQQfPfV5jcFDIwWaJTljc5my9kEWsCRf0NUH12SIjq5w6ghWJbMgZjop1LLw14X3U7i1kxEiuGGYH6uYDoVbOrOSw3jKNNNx76q9LRtHs32x8MscMaKuUKoAXfbz4mnsZ7Pmv8hTqCwA7qaxns+a/yFZmg/RRRQDUHvfm+Ap2moPe/N8BTtAFFFImlVAWYgAbyd1Ac96abVk69oZCVjFiANzAjeef/AIqBsyeL/lYdppObkCNe8231e7dw8eNdHKkImgb3nHK34e81Dxm1ocOMircj3V+JGpPdV7pbK/Ix/wANB2M+JcMw1sNI05W8Kw218QsjSRxtdgtzbfV1N0ikxZkTVAnu7h6fPlWd2dhFglklZ9XUpY7u0df7VF2KEdFtqx4djZULOpXVc7C+mnEHvqNtHAprJIQBe6oDdvO2nlUTF4Xq5m7WVT2haw395q4+x2xESnDRFrA9Y5Jy2Gt8x0v3ClAyuAmz9YnA9pfEb/2prDy2uvI2pWOVYdFN3HEcKrlJBzHdV4T4szyQUoltE9jTry1AWWvJJq7Fk0cDxWy56Oy3xcQvbU/xNv3q26Ul2Ka9ntaWtqDYn0sPKspsrFGOeOQC5Vgbc+6tTPtLPIVtZN6qdRra2otevL8q3Oz1vGSWPiK2Sv3bDW+9QO6vcTiwV4348v8APnStmYdldiul7gLe99b6X3VB2y3Vsc181rW3Vz41znRE4KrF7AwX1nEpHbs3u3Mgakee7zrskez2dhmZSE0Ea7ltuB8q5r9F0PbeW+t8q37tf72rpWzYWysY4yhl1Z2fNa+/KPWvRdRVI54J1bF45jKeqX2F/wBRuBP4fAca8KhI2k3D2Ix3nefSnZ0CFMPH7Tat3DmfGkYgddOkK+xHofLVj8POqSdI2SOFdJG/+ZOTqc5/sKrzNw/Yb60O3dnQviZWBYs0jGwOh7R03aVZ7I2Bu7AUHlv9a3jlpUjllgt2zIYfZGJna0cR8Tp/etv0f+jSMWbFNnb8Cmy+Z3mtdhcLHh0zMVReZ/t3mmMTthypMdoY/wD7pd5H9CfE1RyvbNYwrSLOGHD4VAAEhXcAABcncABqxqJ/xJBKZI4mjzp2SZjlW+4jL7TVnIdrQswEDGSdrkSSayG34FOig6geFMx4dCpixFsPJlzO2UMBmbSzEXLW3iqOf0XUTSvBEFEk80QRe1lj3EjgAANf3qy6LrHPMZECtmOeRhcW3ZVuN7CwB/Kawq7MhWywss0hXIjZSCD+NuBIHG1dQ6C4DqsPYqAcxuefefO9U5MvxNJTGM9nzX+Qp+mcZ7PmP5CoJHqKKKAag9783wFO01B735vgKo+lGOxAKw4cZWcXaU+4L20H4u8/vQE/aO3IIWyM15DuRdW7tBuHeapcU7ynPNYKNRHfsr3seJqFhMHDhULsbsdWkbVmPG19Se+svtLbkmKYrD2YlOrcPXiat0V7Ju2+kJJKQ+Bbn8h+9UqSEIVOrFg1+Itf515kCiy+ppg7r07HRFmk6vEpJwk7LeO8f531C6T7OaU5VIGu87rc6mbRjzRkcR2l8RSZ5jJCrjfax8RSgVvSODMiFbEoqqSRvsACfE2vStkSu8RjeaRlA0RWyIL77hdW8zTGy8I6rMZDo9sovxB1b00qtOyZb6S6cLA3oBvaOBjQ3dh/So3momMgS4VD1h/pDAAnh2gLmtrsP6PsVObrERf/AJkug8r6+grqXQ36O8NgiJGtLN+Mjsr+VeHidagk4niOge0I8K2KeHLGNSt/vAv48nBRxv6Vl89fYzKCLEXB51wv6T/oxaEvisEpaL2pIVGsfNkHFO7eKvGfwZyh8nMsMwzLfQX31fzwOhCMpDrZrjW43qbjgRasur1afaBZVBZjZclhyHs+XyqmVXsvifFss8bt26MgUAG2tzoRrccaopMYWJuSe8/OrTB9GcXOOxEwU+8/ZX999ajY/wBH6RdudhIw1yj2R48Wq0YKC9pRy5O2J6LbYKQgKhPZ3AfhFif851ocF0ylRT1JOg1RhcXJNz3cKocVC6yssfADdwF8wHrap2zNow5h9YjHmND58Khtl0jY9F9vRvHLKxP1kjVSNeQsRpYCr3YsYjid73bKWJ8iR+/wrG7Z6VxdWIsMoUHQkDQX8KoNj7cnhR0ibNFLm7DcBewZW3gnUkbqrtu2SS9ibNzsWA1LXJ9SbmrrH7R6qNmgjErINTeyLwJv75HIVXbMnFkiktHcFghvZ8trsxHeRpUH7avmaWXq0FwIgtncDioOiLyJuatdEDzzYghZpZYBa4BkVso43QAEG1NTbNDES4vFBlJugUXZxwyoRZfO5qDtDbWHnHad27RNiRff7KooARfOm8K+Ima8KBFG9m1H+5zoAPwrVeVk0WWK2m0SkYeNcOpGrubzP5nUD9hVTgsU1yubriBmuwzE3OtufnT2Gw0FyomaWcb3Fgq3OpXTX4Vf4meQZVWOFFIsXZU10v2TvJ31FlhWyNnYqbLkRYLkdlB2zrqWbXIlr/tXWdnYbq41S98otfffnVV0M2eYsOLtmLnPfTcdw0G6r6pICmcZ7PmP5CnqYxns+a/yFAP0UUUA1B735vgKznTTbcWFAaQ6kaLz19T4CtHB735vgKxXT6OITxSMuaRUIUnUL2tSB+KgMdiuvxZ63EkxxH2Yho7jhf8AAvdSpJgAFUBVGgVdw+Zpbu8jWF2Y0qSARg5tDx5+A5VJBDIvqxsB+9RMROKYxuM1yrdjwA1pCbIkk1lOUfhB18zw8qlIhjC40u2WPUjjwHiamQxlYuruSC2Ynhfu9anYfCRRrqLKNwGgPzqTsDANtCcxocsaC7uBcLyUcM5q+kV2ynwWzZcRMIoVLHjbcO8ncBXVuivQmHCgO4Ek34iNF/KD/ervY2xocNHkiUAcTvZjzJ4mp6sDuN+HpoazbsulR7RRRUEhXhFe3rwmgOa9PPongxRabClYJzqRb7tz3gey3eKx3RLof9TWTEYxV6xCQq3DKoXe9xoSSNO6uyY/aV7qnm3y+dcs+lXaoWAwIblj2yOXFe+tFrbKPfRsNm4e6K7aswDa8ARcAUrHYYlTYC9Reju1kkiQE65RY8CLVeAVomUqjnKYGWF3ZHWSR9bZdLbwp5ctOVVidK0N+uwiXBsb3XWunphooQXYgd5/sK5d082bLHiA/ZKSMXVb6bxoRbdfjzrJo0i7K3a+2HxFgkKxxA27IOt+86tV1hdkCDq8RLMArp2YgL3A/FroToedMLg5sVIFw8JuoFkOgXmzEbu6p+1tmGGRfrUqPdexFHqUtpk/qG7Xvqjf0WSFT7akZg6rlRBpoL2O699EG4891QodkiX7xkYDNcC6gvffq5BC77t6Cku8XVSLkKFnDHiLDQFhooPy41GnwF80mImJQJcC5zEHce4X3Hu0qoJzZlkdikSwgEBCVCt3kjUgc+NRcZj1kAzSdZpdYo7IunC2+3fTUeFwzBGkeTMw0iB6xzrodR2QR3VrOj3R6WT/AEYOpXL/AKpIMh10F2FhxOl7UJM3htlyTR/diJCrDMGNjzKHNa1hyNazo30NaR8zx2S987EEWuOxGAT33atT0a6JrATLLq39RDAaasSFAJNatQLabqkg8jQAAAWAFgPClV4GGuu7f3V7UgKYxns+a/yFP0xjPZ81/kKAfooooBqD3vzfAVlemGyWnnj4KE1P+7cBzrVQe9+b4Csn06xU4ZI4bLmW7SH3Re1gOdSiGUO1tqQYNTHFYyHQneR4nnWcTATTdqRjGm/+o+XDzq2wWzUQ5h2n4u2/yHCnMUVWxckknRRqWPIDea0UaKWQ8LhkQWhTxc8fFuPlWc2zgcRJNK2GSWdkgCkRqSpDGUOoA0zD7thx0txrpWyeiks9mxN4o+EKntsP62Hs+Ara4LBRxIEjQIo3ACwqspfRZI4PJ0Q2nMZVkEyZYpMqKh1ZIQ8QEhQLZ27OjEg3BsbVutkifC9Vh8LFiBE31RlY4e3ZaUjFmVjGMr5ctw1mANxuJHRqKoWOd4vGbTSKIhsU0rl3IESZFyyqqxFVw7NqgY3Zkvdu1fKA2G2hEAkQkiRp8Y2bqWcF2xrNFnVYnbq2jLEHsAg3zjSukUUBgJ9p4wvigpxuX6wscY6gL1aAPmlD/VW6yNnsoChyAEJYZiRbYHaOJxGAeMZlx64Rc5K5Qs8sJYDkrBrErwzLzFamouLxaxg/iPAbzwuaAwUAWNMM2EwkkTpnMnXQFT1gwkoUl5BdmMmVTKp7Wa2Yg1Bj2jtGZIlaaZVaa0jmEB0UYZ2bMXw6LlMoWxykAtludBWp2jtADtytYcB8AOPjWT2j0njJsb5V3Iu8+Jq9UVuyskxmPngYMJgfqNyvUqYnkMDmUSkxnI2bKBHdb6CxuRVHtFEfEuzdZ9XRTdmXs9iENmUBABdwwAzHlYaVc4rbrzW6wMsK7lVTkHf3nvNTZNtYOCHrcyyHgvO34hwHdUfrBk9s7NOFaFJArK0ilVYaqDqy9w3XFTMB0hx8cJvJIoGQMBHcxjMesMeaPKwC2AAz6C+vFnA7VExLThZY3b/TYezfdbiCBxp/aTRx5liDrHYCzMWK332J/YVWyxB23tXHSXlzTNAGVAzooz3huT7APtA6iwBNrcKy52niZQmeSRtY9LWC5XzWFhuG+9afpHNJEkSSMGyKLRqeyF59zEVXbImV5EWLD3uRe5JJubZQeF6gFzgtq7WGHbq1eKGyqzNGqLneVUUxEIDLcNzkOl9+hrEkIDSSyNLKFIJTssH68Jl7UdwQL6BeFwN1dGxGy8ZOvV4l0GYZVhiXMVG4XvdRbwqzwH0bIioMyXUjTLcaC28W1qActOJnjiRwrFsPmzKyXGXrCozBlAz5MrA2uSOF6n7RwOMmjijtJiHVSXTqWlUyFbZXyLZNb5WJsuhNq7ZgujGEjXKIVYXucwzXN73s2l71axxKosoAHIC1TQOS7K6O4iDEELDI0ud7o8d8OYxhi0b/AFjL2pOvyLlz7s3ZsL1b9djerjkhGIllXB4jtT4ZEdJf/jZUX7lbLfrSosQxU+0FFujUVIOabbm2hJhimbEskqYlQUwx60sUQQQyrLApCG83byJ7KdobzIxmP2kkjLh0nssLKqPGpiLDB9ZEynqRb74Ze1KTfMCACtdDooDI9A4ZA+Mkfr2EkkbK+IiEUjgYeNCSgRLWYEeyN3mddRRQBTOM9nzH8hT1MYz2fNf5CgH6KKKAag9783wFZjpil5E/L8a08Hvfm+AqLtPZEU/+oDutoxXTyNTF0yGrRz2JnlfqcOueTi3uRjmzfCtl0f6MR4f7xz1s53yNw7kHuirPZezIcOgSFAq/ue8k6k95qZRybCVBRRRUEhRRRQBRRSJYwwsb27jb+1AV+P2mF7KannwHzrH9IOkUeHvmOeU65b7u9jw8K2rbKisRYjvDG/keBqgxH0cbPf2o5Drc/fSXJ7zm1q1pdFavs5LjduTYlzYk307vAd1XGyNiqO1KR4E6eZ+FdFw/0e7PT2Y3H/Uf/upwdA8DcXjY24GRyPTNUJomjH4zbeDhTRRPJuVALqO8gaVzjbrSFjK6hc59kbh4137/AIOwXCK3gxH9jUfE9AcBILNGx/6j/OoeyUjg+yluRc2ubmrWRczIhNldjYk6j+rX9q6/F9Hezl9mJh/1H/7qP/x3s+9zEx8ZHP8A/VQDmuw12e0kq4ppeBjlCMS28MSoB0OlrjhT3Q/Y31jaTAF/q8ZLxkdhgB7DMABa57ga6vh+i+ESMR9SrKCSM/aIvvsW1A7q92P0aw2FlllhTI0vt9oldN1lJso8KkFhhMGkYsigczxPid5p+iigCiiigCiiigCiiigCiiigCmMZ7Pmv8hT9MYz2fNf5CgH6KKKAjS4JWJJza8mYD0BpP2enN/1t86KKAPs9Ob/rb50fZ6c3/W3zoooA+z05v+tvnR9npzf9bfOiigD7PTm/62+dH2enN/1t86KKAPs9Ob/rb50fZ6c3/W3zoooA+z05v+tvnR9npzf9bfOiigD7PTm/62+dH2enN/1t86KKAPs9Ob/rb50fZ6c3/W3zoooA+z05v+tvnR9npzf9bfOiigD7PTm/62+dH2enN/1t86KKAPs9Ob/rb50fZ6c3/W3zoooA+z05v+tvnR9npzf9bfOiigD7PTm/62+dH2enN/1t86KKAPs9Ob/rb50fZ6c3/W3zoooA+z05v+tvnR9npzf9bfOiigD7PTm/62+dergEBv2vN2I9CaKKAlUUUUB//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206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97723"/>
            <a:ext cx="3271153" cy="3664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descr="https://encrypted-tbn2.gstatic.com/images?q=tbn:ANd9GcQJGcu8qTUvA4y361lKlUxdVkkCvjYDgEX0oT0IZWdZ4PEjvxXVX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5473" y="3197723"/>
            <a:ext cx="2619375" cy="355364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4848" y="3197724"/>
            <a:ext cx="3259152" cy="3519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98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PE" dirty="0" smtClean="0"/>
              <a:t>SISTEMA CURRICULAR </a:t>
            </a:r>
            <a:endParaRPr lang="es-PE"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9917" y="1600200"/>
            <a:ext cx="790416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42367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dirty="0"/>
          </a:p>
        </p:txBody>
      </p:sp>
      <p:sp>
        <p:nvSpPr>
          <p:cNvPr id="3" name="2 Marcador de contenido"/>
          <p:cNvSpPr>
            <a:spLocks noGrp="1"/>
          </p:cNvSpPr>
          <p:nvPr>
            <p:ph idx="1"/>
          </p:nvPr>
        </p:nvSpPr>
        <p:spPr/>
        <p:txBody>
          <a:bodyPr/>
          <a:lstStyle/>
          <a:p>
            <a:pPr marL="0" indent="0">
              <a:buNone/>
            </a:pPr>
            <a:r>
              <a:rPr lang="es-PE" dirty="0" smtClean="0"/>
              <a:t>¿Por qué debemos promover el desarrollo de las ciencias en nuestras aulas?</a:t>
            </a:r>
          </a:p>
          <a:p>
            <a:pPr marL="0" indent="0">
              <a:buNone/>
            </a:pPr>
            <a:r>
              <a:rPr lang="es-PE" dirty="0" smtClean="0"/>
              <a:t>¿Qué dificultades se nos presenta en el aula cuando abordamos temáticas relacionadas a la ciencia y la tecnología?</a:t>
            </a:r>
          </a:p>
          <a:p>
            <a:pPr marL="0" indent="0">
              <a:buNone/>
            </a:pPr>
            <a:r>
              <a:rPr lang="es-PE" dirty="0" smtClean="0"/>
              <a:t>¿ Existen demandas nacionales para el abordaje de la ciencia y tecnología en el proceso educativo? </a:t>
            </a:r>
            <a:endParaRPr lang="es-PE" dirty="0"/>
          </a:p>
        </p:txBody>
      </p:sp>
    </p:spTree>
    <p:extLst>
      <p:ext uri="{BB962C8B-B14F-4D97-AF65-F5344CB8AC3E}">
        <p14:creationId xmlns:p14="http://schemas.microsoft.com/office/powerpoint/2010/main" val="5235109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Demandas nacionales </a:t>
            </a:r>
            <a:endParaRPr lang="es-PE" dirty="0"/>
          </a:p>
        </p:txBody>
      </p:sp>
      <p:sp>
        <p:nvSpPr>
          <p:cNvPr id="3" name="2 Marcador de contenido"/>
          <p:cNvSpPr>
            <a:spLocks noGrp="1"/>
          </p:cNvSpPr>
          <p:nvPr>
            <p:ph idx="1"/>
          </p:nvPr>
        </p:nvSpPr>
        <p:spPr/>
        <p:txBody>
          <a:bodyPr/>
          <a:lstStyle/>
          <a:p>
            <a:pPr>
              <a:buFont typeface="Wingdings" panose="05000000000000000000" pitchFamily="2" charset="2"/>
              <a:buChar char="ü"/>
            </a:pPr>
            <a:r>
              <a:rPr lang="es-PE" dirty="0"/>
              <a:t>Fomentar la investigación científica y tecnológica.</a:t>
            </a:r>
          </a:p>
          <a:p>
            <a:pPr>
              <a:buFont typeface="Wingdings" panose="05000000000000000000" pitchFamily="2" charset="2"/>
              <a:buChar char="ü"/>
            </a:pPr>
            <a:r>
              <a:rPr lang="es-PE" dirty="0"/>
              <a:t> Promover la innovación tecnológica.</a:t>
            </a:r>
          </a:p>
          <a:p>
            <a:pPr>
              <a:buFont typeface="Wingdings" panose="05000000000000000000" pitchFamily="2" charset="2"/>
              <a:buChar char="ü"/>
            </a:pPr>
            <a:r>
              <a:rPr lang="es-PE" dirty="0"/>
              <a:t> Conservar la biodiversidad.</a:t>
            </a:r>
          </a:p>
          <a:p>
            <a:pPr>
              <a:buFont typeface="Wingdings" panose="05000000000000000000" pitchFamily="2" charset="2"/>
              <a:buChar char="ü"/>
            </a:pPr>
            <a:r>
              <a:rPr lang="es-PE" dirty="0"/>
              <a:t> Usar racionalmente los recursos naturales promoviendo el desarrollo sostenible.</a:t>
            </a:r>
          </a:p>
          <a:p>
            <a:pPr>
              <a:buFont typeface="Wingdings" panose="05000000000000000000" pitchFamily="2" charset="2"/>
              <a:buChar char="ü"/>
            </a:pPr>
            <a:r>
              <a:rPr lang="es-PE" dirty="0"/>
              <a:t> Fomentar los estilos de vida saludable.</a:t>
            </a:r>
          </a:p>
        </p:txBody>
      </p:sp>
    </p:spTree>
    <p:extLst>
      <p:ext uri="{BB962C8B-B14F-4D97-AF65-F5344CB8AC3E}">
        <p14:creationId xmlns:p14="http://schemas.microsoft.com/office/powerpoint/2010/main" val="8221187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20080"/>
          </a:xfrm>
        </p:spPr>
        <p:txBody>
          <a:bodyPr>
            <a:normAutofit fontScale="90000"/>
          </a:bodyPr>
          <a:lstStyle/>
          <a:p>
            <a:r>
              <a:rPr lang="es-PE" dirty="0" smtClean="0"/>
              <a:t>Demandas internacionales </a:t>
            </a:r>
            <a:endParaRPr lang="es-PE" dirty="0"/>
          </a:p>
        </p:txBody>
      </p:sp>
      <p:sp>
        <p:nvSpPr>
          <p:cNvPr id="3" name="2 Marcador de contenido"/>
          <p:cNvSpPr>
            <a:spLocks noGrp="1"/>
          </p:cNvSpPr>
          <p:nvPr>
            <p:ph idx="1"/>
          </p:nvPr>
        </p:nvSpPr>
        <p:spPr>
          <a:xfrm>
            <a:off x="0" y="692696"/>
            <a:ext cx="9036496" cy="6165304"/>
          </a:xfrm>
        </p:spPr>
        <p:txBody>
          <a:bodyPr>
            <a:normAutofit fontScale="85000" lnSpcReduction="20000"/>
          </a:bodyPr>
          <a:lstStyle/>
          <a:p>
            <a:pPr>
              <a:buFont typeface="Wingdings" panose="05000000000000000000" pitchFamily="2" charset="2"/>
              <a:buChar char="ü"/>
            </a:pPr>
            <a:r>
              <a:rPr lang="es-PE" dirty="0"/>
              <a:t>Introducir cambios sustanciales en la enseñanza de las </a:t>
            </a:r>
            <a:r>
              <a:rPr lang="es-PE" dirty="0" smtClean="0"/>
              <a:t>ciencias</a:t>
            </a:r>
          </a:p>
          <a:p>
            <a:pPr>
              <a:buFont typeface="Wingdings" panose="05000000000000000000" pitchFamily="2" charset="2"/>
              <a:buChar char="ü"/>
            </a:pPr>
            <a:r>
              <a:rPr lang="es-PE" dirty="0" smtClean="0"/>
              <a:t> </a:t>
            </a:r>
            <a:r>
              <a:rPr lang="es-PE" dirty="0"/>
              <a:t>Actualizar los programas de estudio. </a:t>
            </a:r>
          </a:p>
          <a:p>
            <a:pPr>
              <a:buFont typeface="Wingdings" panose="05000000000000000000" pitchFamily="2" charset="2"/>
              <a:buChar char="ü"/>
            </a:pPr>
            <a:r>
              <a:rPr lang="es-PE" dirty="0"/>
              <a:t> Formar ciudadanos alfabetizados científica y </a:t>
            </a:r>
            <a:r>
              <a:rPr lang="es-PE" dirty="0" smtClean="0"/>
              <a:t>tecnológicamente.</a:t>
            </a:r>
            <a:endParaRPr lang="es-PE" dirty="0"/>
          </a:p>
          <a:p>
            <a:pPr>
              <a:buFont typeface="Wingdings" panose="05000000000000000000" pitchFamily="2" charset="2"/>
              <a:buChar char="ü"/>
            </a:pPr>
            <a:r>
              <a:rPr lang="es-PE" dirty="0"/>
              <a:t> Incentivar la formación </a:t>
            </a:r>
            <a:r>
              <a:rPr lang="es-PE" dirty="0" smtClean="0"/>
              <a:t>de científicos</a:t>
            </a:r>
            <a:r>
              <a:rPr lang="es-PE" dirty="0"/>
              <a:t>, tecnólogos </a:t>
            </a:r>
            <a:r>
              <a:rPr lang="es-PE" dirty="0" smtClean="0"/>
              <a:t>e investigadores</a:t>
            </a:r>
          </a:p>
          <a:p>
            <a:pPr>
              <a:buFont typeface="Wingdings" panose="05000000000000000000" pitchFamily="2" charset="2"/>
              <a:buChar char="ü"/>
            </a:pPr>
            <a:r>
              <a:rPr lang="es-PE" dirty="0" smtClean="0"/>
              <a:t> </a:t>
            </a:r>
            <a:r>
              <a:rPr lang="es-PE" dirty="0"/>
              <a:t>Fomentar la </a:t>
            </a:r>
            <a:r>
              <a:rPr lang="es-PE" dirty="0" smtClean="0"/>
              <a:t>cultura científica </a:t>
            </a:r>
            <a:r>
              <a:rPr lang="es-PE" dirty="0"/>
              <a:t>y la </a:t>
            </a:r>
            <a:r>
              <a:rPr lang="es-PE" dirty="0" smtClean="0"/>
              <a:t>percepción pública </a:t>
            </a:r>
            <a:r>
              <a:rPr lang="es-PE" dirty="0"/>
              <a:t>de la ciencia y </a:t>
            </a:r>
            <a:r>
              <a:rPr lang="es-PE" dirty="0" smtClean="0"/>
              <a:t>la tecnología</a:t>
            </a:r>
            <a:r>
              <a:rPr lang="es-PE" dirty="0"/>
              <a:t>.</a:t>
            </a:r>
          </a:p>
          <a:p>
            <a:pPr>
              <a:buFont typeface="Wingdings" panose="05000000000000000000" pitchFamily="2" charset="2"/>
              <a:buChar char="ü"/>
            </a:pPr>
            <a:r>
              <a:rPr lang="es-PE" dirty="0"/>
              <a:t> Considerar los </a:t>
            </a:r>
            <a:r>
              <a:rPr lang="es-PE" dirty="0" smtClean="0"/>
              <a:t>aportes del </a:t>
            </a:r>
            <a:r>
              <a:rPr lang="es-PE" dirty="0"/>
              <a:t>conocimiento local </a:t>
            </a:r>
            <a:r>
              <a:rPr lang="es-PE" dirty="0" smtClean="0"/>
              <a:t>e indígena</a:t>
            </a:r>
          </a:p>
          <a:p>
            <a:pPr>
              <a:buFont typeface="Wingdings" panose="05000000000000000000" pitchFamily="2" charset="2"/>
              <a:buChar char="ü"/>
            </a:pPr>
            <a:r>
              <a:rPr lang="es-PE" dirty="0"/>
              <a:t>Promover el uso de tecnologías de vanguardia.</a:t>
            </a:r>
          </a:p>
          <a:p>
            <a:pPr>
              <a:buFont typeface="Wingdings" panose="05000000000000000000" pitchFamily="2" charset="2"/>
              <a:buChar char="ü"/>
            </a:pPr>
            <a:r>
              <a:rPr lang="es-PE" dirty="0"/>
              <a:t> Implementar políticas tendentes a asegurar la formación permanente de </a:t>
            </a:r>
            <a:r>
              <a:rPr lang="es-PE" dirty="0" smtClean="0"/>
              <a:t>los docentes </a:t>
            </a:r>
            <a:r>
              <a:rPr lang="es-PE" dirty="0"/>
              <a:t>de ciencia y </a:t>
            </a:r>
            <a:r>
              <a:rPr lang="es-PE" dirty="0" smtClean="0"/>
              <a:t>tecnología</a:t>
            </a:r>
          </a:p>
          <a:p>
            <a:pPr>
              <a:buFont typeface="Wingdings" panose="05000000000000000000" pitchFamily="2" charset="2"/>
              <a:buChar char="ü"/>
            </a:pPr>
            <a:r>
              <a:rPr lang="es-PE" dirty="0" smtClean="0"/>
              <a:t> </a:t>
            </a:r>
            <a:r>
              <a:rPr lang="es-PE" dirty="0"/>
              <a:t>Asegurar la inclusión de la educación científica y tecnológica en los planes </a:t>
            </a:r>
            <a:r>
              <a:rPr lang="es-PE" dirty="0" smtClean="0"/>
              <a:t>de estudio </a:t>
            </a:r>
            <a:r>
              <a:rPr lang="es-PE" dirty="0"/>
              <a:t>de la Educación Básica, desde la Educación Inicial. </a:t>
            </a:r>
          </a:p>
        </p:txBody>
      </p:sp>
    </p:spTree>
    <p:extLst>
      <p:ext uri="{BB962C8B-B14F-4D97-AF65-F5344CB8AC3E}">
        <p14:creationId xmlns:p14="http://schemas.microsoft.com/office/powerpoint/2010/main" val="22028081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PE" dirty="0" smtClean="0"/>
              <a:t>¿ Qué es la ciencia? </a:t>
            </a:r>
            <a:endParaRPr lang="es-PE" dirty="0"/>
          </a:p>
        </p:txBody>
      </p:sp>
      <p:sp>
        <p:nvSpPr>
          <p:cNvPr id="4" name="3 Subtítulo"/>
          <p:cNvSpPr>
            <a:spLocks noGrp="1"/>
          </p:cNvSpPr>
          <p:nvPr>
            <p:ph type="subTitle" idx="1"/>
          </p:nvPr>
        </p:nvSpPr>
        <p:spPr/>
        <p:txBody>
          <a:bodyPr/>
          <a:lstStyle/>
          <a:p>
            <a:endParaRPr lang="es-PE"/>
          </a:p>
        </p:txBody>
      </p:sp>
    </p:spTree>
    <p:extLst>
      <p:ext uri="{BB962C8B-B14F-4D97-AF65-F5344CB8AC3E}">
        <p14:creationId xmlns:p14="http://schemas.microsoft.com/office/powerpoint/2010/main" val="18676312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normAutofit fontScale="90000"/>
          </a:bodyPr>
          <a:lstStyle/>
          <a:p>
            <a:r>
              <a:rPr lang="es-PE" dirty="0" smtClean="0"/>
              <a:t>Mitos y realidades </a:t>
            </a:r>
            <a:endParaRPr lang="es-PE" dirty="0"/>
          </a:p>
        </p:txBody>
      </p:sp>
      <p:sp>
        <p:nvSpPr>
          <p:cNvPr id="3" name="2 Marcador de contenido"/>
          <p:cNvSpPr>
            <a:spLocks noGrp="1"/>
          </p:cNvSpPr>
          <p:nvPr>
            <p:ph idx="1"/>
          </p:nvPr>
        </p:nvSpPr>
        <p:spPr>
          <a:xfrm>
            <a:off x="107504" y="836712"/>
            <a:ext cx="8579296" cy="5904656"/>
          </a:xfrm>
        </p:spPr>
        <p:txBody>
          <a:bodyPr>
            <a:normAutofit fontScale="85000" lnSpcReduction="20000"/>
          </a:bodyPr>
          <a:lstStyle/>
          <a:p>
            <a:r>
              <a:rPr lang="es-PE" dirty="0"/>
              <a:t>“La ciencia nos revela la verdad</a:t>
            </a:r>
            <a:r>
              <a:rPr lang="es-PE" dirty="0" smtClean="0"/>
              <a:t>”</a:t>
            </a:r>
          </a:p>
          <a:p>
            <a:r>
              <a:rPr lang="es-PE" dirty="0"/>
              <a:t>“La ciencia es neutra y objetiva</a:t>
            </a:r>
            <a:r>
              <a:rPr lang="es-PE" dirty="0" smtClean="0"/>
              <a:t>”</a:t>
            </a:r>
          </a:p>
          <a:p>
            <a:r>
              <a:rPr lang="es-PE" dirty="0"/>
              <a:t>“La ciencia está reservada a una élite y no puede </a:t>
            </a:r>
            <a:r>
              <a:rPr lang="es-PE" dirty="0" smtClean="0"/>
              <a:t>ser comprendida </a:t>
            </a:r>
            <a:r>
              <a:rPr lang="es-PE" dirty="0"/>
              <a:t>por todos</a:t>
            </a:r>
            <a:r>
              <a:rPr lang="es-PE" dirty="0" smtClean="0"/>
              <a:t>”</a:t>
            </a:r>
          </a:p>
          <a:p>
            <a:r>
              <a:rPr lang="es-PE" dirty="0"/>
              <a:t>“La ciencia es culpable del deterioro de la naturaleza, la </a:t>
            </a:r>
            <a:r>
              <a:rPr lang="es-PE" dirty="0" smtClean="0"/>
              <a:t>pérdida de </a:t>
            </a:r>
            <a:r>
              <a:rPr lang="es-PE" dirty="0"/>
              <a:t>la diversidad, el hambre y las enfermedades</a:t>
            </a:r>
            <a:r>
              <a:rPr lang="es-PE" dirty="0" smtClean="0"/>
              <a:t>”</a:t>
            </a:r>
          </a:p>
          <a:p>
            <a:r>
              <a:rPr lang="es-PE" dirty="0"/>
              <a:t>“El método científico consiste en una serie de procesos que se tienen que </a:t>
            </a:r>
            <a:r>
              <a:rPr lang="es-PE" dirty="0" smtClean="0"/>
              <a:t>seguir  estricta </a:t>
            </a:r>
            <a:r>
              <a:rPr lang="es-PE" dirty="0"/>
              <a:t>y mecánicamente</a:t>
            </a:r>
            <a:r>
              <a:rPr lang="es-PE" dirty="0" smtClean="0"/>
              <a:t>”</a:t>
            </a:r>
          </a:p>
          <a:p>
            <a:r>
              <a:rPr lang="es-PE" dirty="0"/>
              <a:t>“La ciencia es un conjunto de conocimientos estáticos</a:t>
            </a:r>
            <a:r>
              <a:rPr lang="es-PE" dirty="0" smtClean="0"/>
              <a:t>”</a:t>
            </a:r>
          </a:p>
          <a:p>
            <a:r>
              <a:rPr lang="es-PE" dirty="0"/>
              <a:t>“El conocimiento científico es el único válido</a:t>
            </a:r>
            <a:r>
              <a:rPr lang="es-PE" dirty="0" smtClean="0"/>
              <a:t>”</a:t>
            </a:r>
          </a:p>
          <a:p>
            <a:r>
              <a:rPr lang="es-PE" dirty="0"/>
              <a:t>“La ciencia que no hace cuantificaciones no es ciencia”</a:t>
            </a:r>
          </a:p>
          <a:p>
            <a:r>
              <a:rPr lang="es-PE" dirty="0"/>
              <a:t>“La ciencia se debe enseñar en forma de acumulación de contenidos, sin </a:t>
            </a:r>
            <a:r>
              <a:rPr lang="es-PE" dirty="0" smtClean="0"/>
              <a:t>relación con </a:t>
            </a:r>
            <a:r>
              <a:rPr lang="es-PE" dirty="0"/>
              <a:t>la vida diaria</a:t>
            </a:r>
            <a:r>
              <a:rPr lang="es-PE" dirty="0" smtClean="0"/>
              <a:t>”</a:t>
            </a:r>
          </a:p>
          <a:p>
            <a:r>
              <a:rPr lang="es-PE" dirty="0"/>
              <a:t>“No todos los estudiantes son capaces de aprender ciencias”</a:t>
            </a:r>
          </a:p>
        </p:txBody>
      </p:sp>
    </p:spTree>
    <p:extLst>
      <p:ext uri="{BB962C8B-B14F-4D97-AF65-F5344CB8AC3E}">
        <p14:creationId xmlns:p14="http://schemas.microsoft.com/office/powerpoint/2010/main" val="24666428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PE" dirty="0"/>
              <a:t> ¿Qué es tecnología?</a:t>
            </a:r>
          </a:p>
        </p:txBody>
      </p:sp>
      <p:sp>
        <p:nvSpPr>
          <p:cNvPr id="5" name="4 Subtítulo"/>
          <p:cNvSpPr>
            <a:spLocks noGrp="1"/>
          </p:cNvSpPr>
          <p:nvPr>
            <p:ph type="subTitle" idx="1"/>
          </p:nvPr>
        </p:nvSpPr>
        <p:spPr/>
        <p:txBody>
          <a:bodyPr/>
          <a:lstStyle/>
          <a:p>
            <a:endParaRPr lang="es-PE"/>
          </a:p>
        </p:txBody>
      </p:sp>
    </p:spTree>
    <p:extLst>
      <p:ext uri="{BB962C8B-B14F-4D97-AF65-F5344CB8AC3E}">
        <p14:creationId xmlns:p14="http://schemas.microsoft.com/office/powerpoint/2010/main" val="21040511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PE" dirty="0" smtClean="0"/>
              <a:t>Mitos y realidades </a:t>
            </a:r>
            <a:endParaRPr lang="es-PE" dirty="0"/>
          </a:p>
        </p:txBody>
      </p:sp>
      <p:sp>
        <p:nvSpPr>
          <p:cNvPr id="3" name="2 Marcador de contenido"/>
          <p:cNvSpPr>
            <a:spLocks noGrp="1"/>
          </p:cNvSpPr>
          <p:nvPr>
            <p:ph idx="1"/>
          </p:nvPr>
        </p:nvSpPr>
        <p:spPr>
          <a:xfrm>
            <a:off x="457200" y="1124744"/>
            <a:ext cx="8229600" cy="5001419"/>
          </a:xfrm>
        </p:spPr>
        <p:txBody>
          <a:bodyPr/>
          <a:lstStyle/>
          <a:p>
            <a:r>
              <a:rPr lang="es-PE" dirty="0"/>
              <a:t>“La tecnología está subordinada y reducida a la ciencia, a tal punto que depende de ella</a:t>
            </a:r>
            <a:r>
              <a:rPr lang="es-PE" dirty="0" smtClean="0"/>
              <a:t>”</a:t>
            </a:r>
          </a:p>
          <a:p>
            <a:r>
              <a:rPr lang="es-PE" dirty="0"/>
              <a:t>La tecnología no es una simple aplicación de la ciencia; es uno más de los </a:t>
            </a:r>
            <a:r>
              <a:rPr lang="es-PE" dirty="0" smtClean="0"/>
              <a:t>insumos disponibles </a:t>
            </a:r>
            <a:r>
              <a:rPr lang="es-PE" dirty="0"/>
              <a:t>para ser usados en la resolución del problema tecnológico planteado</a:t>
            </a:r>
          </a:p>
        </p:txBody>
      </p:sp>
    </p:spTree>
    <p:extLst>
      <p:ext uri="{BB962C8B-B14F-4D97-AF65-F5344CB8AC3E}">
        <p14:creationId xmlns:p14="http://schemas.microsoft.com/office/powerpoint/2010/main" val="36258532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Aprendizajes fundamentales </a:t>
            </a:r>
            <a:endParaRPr lang="es-PE" dirty="0"/>
          </a:p>
        </p:txBody>
      </p:sp>
      <p:sp>
        <p:nvSpPr>
          <p:cNvPr id="3" name="2 Marcador de contenido"/>
          <p:cNvSpPr>
            <a:spLocks noGrp="1"/>
          </p:cNvSpPr>
          <p:nvPr>
            <p:ph idx="1"/>
          </p:nvPr>
        </p:nvSpPr>
        <p:spPr>
          <a:xfrm>
            <a:off x="457200" y="1196752"/>
            <a:ext cx="8229600" cy="5328592"/>
          </a:xfrm>
        </p:spPr>
        <p:txBody>
          <a:bodyPr>
            <a:normAutofit fontScale="92500" lnSpcReduction="10000"/>
          </a:bodyPr>
          <a:lstStyle/>
          <a:p>
            <a:r>
              <a:rPr lang="es-PE" dirty="0"/>
              <a:t>Hace uso de saberes </a:t>
            </a:r>
            <a:r>
              <a:rPr lang="es-PE" dirty="0" smtClean="0"/>
              <a:t>científicos y </a:t>
            </a:r>
            <a:r>
              <a:rPr lang="es-PE" dirty="0"/>
              <a:t>matemáticos para afrontar desafíos diversos, en contextos reales o plausibles, desde una perspectiva </a:t>
            </a:r>
            <a:r>
              <a:rPr lang="es-PE" dirty="0" smtClean="0"/>
              <a:t>intercultural</a:t>
            </a:r>
          </a:p>
          <a:p>
            <a:r>
              <a:rPr lang="es-PE" dirty="0"/>
              <a:t>Utiliza, innova, genera conocimiento, produce tecnología en diferentes contextos para enfrentar desafíos. </a:t>
            </a:r>
            <a:endParaRPr lang="es-PE" dirty="0" smtClean="0"/>
          </a:p>
          <a:p>
            <a:r>
              <a:rPr lang="es-PE" dirty="0"/>
              <a:t>Se relaciona armónicamente con la naturaleza y     promueve el manejo sostenible de los </a:t>
            </a:r>
            <a:r>
              <a:rPr lang="es-PE" dirty="0" smtClean="0"/>
              <a:t>recursos</a:t>
            </a:r>
          </a:p>
          <a:p>
            <a:r>
              <a:rPr lang="es-PE" dirty="0"/>
              <a:t>Actúa con emprendimiento, hace uso de diversos conocimientos y maneja tecnología que le permite insertarse al mundo productivo</a:t>
            </a:r>
            <a:endParaRPr lang="es-PE" dirty="0" smtClean="0"/>
          </a:p>
          <a:p>
            <a:endParaRPr lang="es-PE" dirty="0" smtClean="0"/>
          </a:p>
          <a:p>
            <a:endParaRPr lang="es-PE" dirty="0"/>
          </a:p>
          <a:p>
            <a:endParaRPr lang="es-PE" dirty="0"/>
          </a:p>
        </p:txBody>
      </p:sp>
    </p:spTree>
    <p:extLst>
      <p:ext uri="{BB962C8B-B14F-4D97-AF65-F5344CB8AC3E}">
        <p14:creationId xmlns:p14="http://schemas.microsoft.com/office/powerpoint/2010/main" val="24755322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Aprendizajes fundamentales tercera versión Marco curricular </a:t>
            </a:r>
            <a:endParaRPr lang="es-PE"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420888"/>
            <a:ext cx="895643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3089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268761"/>
            <a:ext cx="7408333" cy="4857402"/>
          </a:xfrm>
        </p:spPr>
        <p:txBody>
          <a:bodyPr>
            <a:normAutofit lnSpcReduction="10000"/>
          </a:bodyPr>
          <a:lstStyle/>
          <a:p>
            <a:r>
              <a:rPr lang="es-PE" dirty="0"/>
              <a:t>El enfoque de indagación científica permite que el alumno construya su propio conocimiento mediante el método científico, el maestro debe brindar oportunidades de aprendizaje  donde el alumno confronte su pensamiento intuitivo con los fenómenos de la naturaleza, genere hipótesis, busque explicaciones, use información confiable y   construya conocimientos</a:t>
            </a:r>
          </a:p>
        </p:txBody>
      </p:sp>
      <p:sp>
        <p:nvSpPr>
          <p:cNvPr id="3" name="2 Título"/>
          <p:cNvSpPr>
            <a:spLocks noGrp="1"/>
          </p:cNvSpPr>
          <p:nvPr>
            <p:ph type="title"/>
          </p:nvPr>
        </p:nvSpPr>
        <p:spPr/>
        <p:txBody>
          <a:bodyPr>
            <a:normAutofit fontScale="90000"/>
          </a:bodyPr>
          <a:lstStyle/>
          <a:p>
            <a:pPr marL="228600" algn="just">
              <a:lnSpc>
                <a:spcPct val="115000"/>
              </a:lnSpc>
              <a:spcAft>
                <a:spcPts val="0"/>
              </a:spcAft>
            </a:pPr>
            <a:r>
              <a:rPr lang="es-PE" b="1" dirty="0">
                <a:latin typeface="Calibri"/>
                <a:ea typeface="Calibri"/>
                <a:cs typeface="Times New Roman"/>
              </a:rPr>
              <a:t>Enfoque Indagación científica</a:t>
            </a:r>
            <a:r>
              <a:rPr lang="es-PE" sz="5400" dirty="0">
                <a:latin typeface="Calibri"/>
                <a:ea typeface="Calibri"/>
                <a:cs typeface="Times New Roman"/>
              </a:rPr>
              <a:t/>
            </a:r>
            <a:br>
              <a:rPr lang="es-PE" sz="5400" dirty="0">
                <a:latin typeface="Calibri"/>
                <a:ea typeface="Calibri"/>
                <a:cs typeface="Times New Roman"/>
              </a:rPr>
            </a:br>
            <a:endParaRPr lang="es-PE" dirty="0"/>
          </a:p>
        </p:txBody>
      </p:sp>
    </p:spTree>
    <p:extLst>
      <p:ext uri="{BB962C8B-B14F-4D97-AF65-F5344CB8AC3E}">
        <p14:creationId xmlns:p14="http://schemas.microsoft.com/office/powerpoint/2010/main" val="2611144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PE" b="1" dirty="0"/>
              <a:t> </a:t>
            </a:r>
            <a:r>
              <a:rPr lang="es-PE" sz="3600" b="1" dirty="0">
                <a:solidFill>
                  <a:schemeClr val="tx1"/>
                </a:solidFill>
              </a:rPr>
              <a:t>¿Cómo se articula el Diseño Curricular Nacional (DCN),  los Mapas de Progreso y las Rutas de Aprendizaje?</a:t>
            </a:r>
            <a:endParaRPr lang="es-PE" sz="3600" dirty="0">
              <a:solidFill>
                <a:schemeClr val="tx1"/>
              </a:solidFill>
            </a:endParaRPr>
          </a:p>
        </p:txBody>
      </p:sp>
      <p:sp>
        <p:nvSpPr>
          <p:cNvPr id="3" name="2 Marcador de contenido"/>
          <p:cNvSpPr>
            <a:spLocks noGrp="1"/>
          </p:cNvSpPr>
          <p:nvPr>
            <p:ph idx="1"/>
          </p:nvPr>
        </p:nvSpPr>
        <p:spPr/>
        <p:txBody>
          <a:bodyPr/>
          <a:lstStyle/>
          <a:p>
            <a:r>
              <a:rPr lang="es-PE" dirty="0"/>
              <a:t>Las Rutas de Aprendizaje se han construido para orientar la enseñanza que demanda el Diseño Curricular Nacional (DCN) y los estándares que especifican los Mapas de Progreso para cada ciclo de la escolaridad. Permiten comprender con mayor claridad las competencias y capacidades que se deben asegurar en los estudiantes a lo largo de su educación básica.</a:t>
            </a:r>
          </a:p>
        </p:txBody>
      </p:sp>
    </p:spTree>
    <p:extLst>
      <p:ext uri="{BB962C8B-B14F-4D97-AF65-F5344CB8AC3E}">
        <p14:creationId xmlns:p14="http://schemas.microsoft.com/office/powerpoint/2010/main" val="3859716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052736"/>
            <a:ext cx="7408333" cy="5073427"/>
          </a:xfrm>
        </p:spPr>
        <p:txBody>
          <a:bodyPr>
            <a:normAutofit fontScale="77500" lnSpcReduction="20000"/>
          </a:bodyPr>
          <a:lstStyle/>
          <a:p>
            <a:pPr marL="228600" algn="just">
              <a:lnSpc>
                <a:spcPct val="115000"/>
              </a:lnSpc>
              <a:spcAft>
                <a:spcPts val="0"/>
              </a:spcAft>
            </a:pPr>
            <a:r>
              <a:rPr lang="es-PE" b="1" dirty="0">
                <a:latin typeface="Calibri"/>
                <a:ea typeface="Calibri"/>
                <a:cs typeface="Times New Roman"/>
              </a:rPr>
              <a:t>Pasos:</a:t>
            </a:r>
            <a:endParaRPr lang="es-PE" sz="3200" dirty="0">
              <a:latin typeface="Calibri"/>
              <a:ea typeface="Calibri"/>
              <a:cs typeface="Times New Roman"/>
            </a:endParaRPr>
          </a:p>
          <a:p>
            <a:pPr marL="228600" algn="just">
              <a:lnSpc>
                <a:spcPct val="115000"/>
              </a:lnSpc>
              <a:spcAft>
                <a:spcPts val="0"/>
              </a:spcAft>
            </a:pPr>
            <a:r>
              <a:rPr lang="es-PE" dirty="0">
                <a:latin typeface="Calibri"/>
                <a:ea typeface="Calibri"/>
                <a:cs typeface="Times New Roman"/>
              </a:rPr>
              <a:t>1. Manifestar curiosidad, definir preguntas a partir de conocimientos nuevos. Problematizar: hacer preguntas sobre lo observado</a:t>
            </a:r>
            <a:endParaRPr lang="es-PE" sz="3200" dirty="0">
              <a:latin typeface="Calibri"/>
              <a:ea typeface="Calibri"/>
              <a:cs typeface="Times New Roman"/>
            </a:endParaRPr>
          </a:p>
          <a:p>
            <a:pPr marL="228600" algn="just">
              <a:lnSpc>
                <a:spcPct val="115000"/>
              </a:lnSpc>
              <a:spcAft>
                <a:spcPts val="0"/>
              </a:spcAft>
            </a:pPr>
            <a:r>
              <a:rPr lang="es-PE" dirty="0">
                <a:latin typeface="Calibri"/>
                <a:ea typeface="Calibri"/>
                <a:cs typeface="Times New Roman"/>
              </a:rPr>
              <a:t>2. Proponer explicaciones o hipótesis preliminares.</a:t>
            </a:r>
            <a:endParaRPr lang="es-PE" sz="3200" dirty="0">
              <a:latin typeface="Calibri"/>
              <a:ea typeface="Calibri"/>
              <a:cs typeface="Times New Roman"/>
            </a:endParaRPr>
          </a:p>
          <a:p>
            <a:pPr marL="228600" algn="just">
              <a:lnSpc>
                <a:spcPct val="115000"/>
              </a:lnSpc>
              <a:spcAft>
                <a:spcPts val="0"/>
              </a:spcAft>
            </a:pPr>
            <a:r>
              <a:rPr lang="es-PE" dirty="0">
                <a:latin typeface="Calibri"/>
                <a:ea typeface="Calibri"/>
                <a:cs typeface="Times New Roman"/>
              </a:rPr>
              <a:t>3. Planificar y llevar a cabo investigaciones sencillas.</a:t>
            </a:r>
            <a:endParaRPr lang="es-PE" sz="3200" dirty="0">
              <a:latin typeface="Calibri"/>
              <a:ea typeface="Calibri"/>
              <a:cs typeface="Times New Roman"/>
            </a:endParaRPr>
          </a:p>
          <a:p>
            <a:pPr marL="228600" algn="just">
              <a:lnSpc>
                <a:spcPct val="115000"/>
              </a:lnSpc>
              <a:spcAft>
                <a:spcPts val="0"/>
              </a:spcAft>
            </a:pPr>
            <a:r>
              <a:rPr lang="es-PE" dirty="0">
                <a:latin typeface="Calibri"/>
                <a:ea typeface="Calibri"/>
                <a:cs typeface="Times New Roman"/>
              </a:rPr>
              <a:t>4. Recopilar evidencia a partir de la observación.</a:t>
            </a:r>
            <a:endParaRPr lang="es-PE" sz="3200" dirty="0">
              <a:latin typeface="Calibri"/>
              <a:ea typeface="Calibri"/>
              <a:cs typeface="Times New Roman"/>
            </a:endParaRPr>
          </a:p>
          <a:p>
            <a:pPr marL="228600" algn="just">
              <a:lnSpc>
                <a:spcPct val="115000"/>
              </a:lnSpc>
              <a:spcAft>
                <a:spcPts val="0"/>
              </a:spcAft>
            </a:pPr>
            <a:r>
              <a:rPr lang="es-PE" dirty="0">
                <a:latin typeface="Calibri"/>
                <a:ea typeface="Calibri"/>
                <a:cs typeface="Times New Roman"/>
              </a:rPr>
              <a:t>5. Explicar fundándose en evidencia.</a:t>
            </a:r>
            <a:endParaRPr lang="es-PE" sz="3200" dirty="0">
              <a:latin typeface="Calibri"/>
              <a:ea typeface="Calibri"/>
              <a:cs typeface="Times New Roman"/>
            </a:endParaRPr>
          </a:p>
          <a:p>
            <a:pPr marL="228600" algn="just">
              <a:lnSpc>
                <a:spcPct val="115000"/>
              </a:lnSpc>
              <a:spcAft>
                <a:spcPts val="0"/>
              </a:spcAft>
            </a:pPr>
            <a:r>
              <a:rPr lang="es-PE" dirty="0">
                <a:latin typeface="Calibri"/>
                <a:ea typeface="Calibri"/>
                <a:cs typeface="Times New Roman"/>
              </a:rPr>
              <a:t>6. Considerar otras explicaciones.</a:t>
            </a:r>
            <a:endParaRPr lang="es-PE" sz="3200" dirty="0">
              <a:latin typeface="Calibri"/>
              <a:ea typeface="Calibri"/>
              <a:cs typeface="Times New Roman"/>
            </a:endParaRPr>
          </a:p>
          <a:p>
            <a:pPr marL="228600" algn="just">
              <a:lnSpc>
                <a:spcPct val="115000"/>
              </a:lnSpc>
              <a:spcAft>
                <a:spcPts val="0"/>
              </a:spcAft>
            </a:pPr>
            <a:r>
              <a:rPr lang="es-PE" dirty="0">
                <a:latin typeface="Calibri"/>
                <a:ea typeface="Calibri"/>
                <a:cs typeface="Times New Roman"/>
              </a:rPr>
              <a:t>7. Comunicar las explicaciones.</a:t>
            </a:r>
            <a:endParaRPr lang="es-PE" sz="3200" dirty="0">
              <a:latin typeface="Calibri"/>
              <a:ea typeface="Calibri"/>
              <a:cs typeface="Times New Roman"/>
            </a:endParaRPr>
          </a:p>
          <a:p>
            <a:pPr marL="228600" algn="just">
              <a:lnSpc>
                <a:spcPct val="115000"/>
              </a:lnSpc>
              <a:spcAft>
                <a:spcPts val="0"/>
              </a:spcAft>
            </a:pPr>
            <a:r>
              <a:rPr lang="es-PE" dirty="0">
                <a:latin typeface="Calibri"/>
                <a:ea typeface="Calibri"/>
                <a:cs typeface="Times New Roman"/>
              </a:rPr>
              <a:t>8. Comprobar la hipótesis.</a:t>
            </a:r>
            <a:endParaRPr lang="es-PE" sz="3200" dirty="0">
              <a:latin typeface="Calibri"/>
              <a:ea typeface="Calibri"/>
              <a:cs typeface="Times New Roman"/>
            </a:endParaRPr>
          </a:p>
          <a:p>
            <a:endParaRPr lang="es-PE" dirty="0"/>
          </a:p>
        </p:txBody>
      </p:sp>
    </p:spTree>
    <p:extLst>
      <p:ext uri="{BB962C8B-B14F-4D97-AF65-F5344CB8AC3E}">
        <p14:creationId xmlns:p14="http://schemas.microsoft.com/office/powerpoint/2010/main" val="34097252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5750"/>
            <a:ext cx="7632848"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6044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76200"/>
            <a:ext cx="6768752"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58863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988840"/>
            <a:ext cx="7408333" cy="4137323"/>
          </a:xfrm>
        </p:spPr>
        <p:txBody>
          <a:bodyPr>
            <a:normAutofit fontScale="92500" lnSpcReduction="10000"/>
          </a:bodyPr>
          <a:lstStyle/>
          <a:p>
            <a:r>
              <a:rPr lang="es-PE" dirty="0"/>
              <a:t>La alfabetización científica implica que el docente reconozca el derecho al saber científico y a la construcción científica de sus estudiantes para que tomen decisiones informadas en lo relacionado a la ciencia y tecnología., es decir el conocimiento científico visto desde un actuar ciudadano, como parte de los derechos y no un privilegio restringido a una elite.</a:t>
            </a:r>
          </a:p>
          <a:p>
            <a:endParaRPr lang="es-PE" dirty="0"/>
          </a:p>
        </p:txBody>
      </p:sp>
      <p:sp>
        <p:nvSpPr>
          <p:cNvPr id="3" name="2 Título"/>
          <p:cNvSpPr>
            <a:spLocks noGrp="1"/>
          </p:cNvSpPr>
          <p:nvPr>
            <p:ph type="title"/>
          </p:nvPr>
        </p:nvSpPr>
        <p:spPr/>
        <p:txBody>
          <a:bodyPr>
            <a:normAutofit fontScale="90000"/>
          </a:bodyPr>
          <a:lstStyle/>
          <a:p>
            <a:r>
              <a:rPr lang="es-PE" dirty="0"/>
              <a:t>Enfoque de la alfabetización científica.</a:t>
            </a:r>
          </a:p>
        </p:txBody>
      </p:sp>
    </p:spTree>
    <p:extLst>
      <p:ext uri="{BB962C8B-B14F-4D97-AF65-F5344CB8AC3E}">
        <p14:creationId xmlns:p14="http://schemas.microsoft.com/office/powerpoint/2010/main" val="34761512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Espacios de aprendizaje </a:t>
            </a:r>
            <a:endParaRPr lang="es-PE" dirty="0"/>
          </a:p>
        </p:txBody>
      </p:sp>
      <p:sp>
        <p:nvSpPr>
          <p:cNvPr id="3" name="2 Marcador de contenido"/>
          <p:cNvSpPr>
            <a:spLocks noGrp="1"/>
          </p:cNvSpPr>
          <p:nvPr>
            <p:ph idx="1"/>
          </p:nvPr>
        </p:nvSpPr>
        <p:spPr/>
        <p:txBody>
          <a:bodyPr/>
          <a:lstStyle/>
          <a:p>
            <a:r>
              <a:rPr lang="es-PE" dirty="0" smtClean="0"/>
              <a:t>Aula</a:t>
            </a:r>
          </a:p>
          <a:p>
            <a:r>
              <a:rPr lang="es-PE" dirty="0" smtClean="0"/>
              <a:t>Laboratorio</a:t>
            </a:r>
          </a:p>
          <a:p>
            <a:r>
              <a:rPr lang="es-PE" dirty="0" smtClean="0"/>
              <a:t>Entorno</a:t>
            </a:r>
          </a:p>
          <a:p>
            <a:r>
              <a:rPr lang="es-PE" dirty="0" smtClean="0"/>
              <a:t>Biblioteca</a:t>
            </a:r>
          </a:p>
          <a:p>
            <a:r>
              <a:rPr lang="es-PE" dirty="0" smtClean="0"/>
              <a:t>Aula de innovación pedagógica </a:t>
            </a:r>
          </a:p>
          <a:p>
            <a:r>
              <a:rPr lang="es-PE" dirty="0" smtClean="0"/>
              <a:t>Museos de ciencia </a:t>
            </a:r>
          </a:p>
          <a:p>
            <a:endParaRPr lang="es-PE" dirty="0" smtClean="0"/>
          </a:p>
        </p:txBody>
      </p:sp>
    </p:spTree>
    <p:extLst>
      <p:ext uri="{BB962C8B-B14F-4D97-AF65-F5344CB8AC3E}">
        <p14:creationId xmlns:p14="http://schemas.microsoft.com/office/powerpoint/2010/main" val="18577554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432048"/>
          </a:xfrm>
        </p:spPr>
        <p:txBody>
          <a:bodyPr>
            <a:normAutofit fontScale="90000"/>
          </a:bodyPr>
          <a:lstStyle/>
          <a:p>
            <a:r>
              <a:rPr lang="es-PE" dirty="0" smtClean="0"/>
              <a:t>Actores </a:t>
            </a:r>
            <a:endParaRPr lang="es-PE"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8064896" cy="630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4915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Recursos y materiales </a:t>
            </a:r>
            <a:endParaRPr lang="es-PE" dirty="0"/>
          </a:p>
        </p:txBody>
      </p:sp>
      <p:sp>
        <p:nvSpPr>
          <p:cNvPr id="3" name="2 Marcador de contenido"/>
          <p:cNvSpPr>
            <a:spLocks noGrp="1"/>
          </p:cNvSpPr>
          <p:nvPr>
            <p:ph idx="1"/>
          </p:nvPr>
        </p:nvSpPr>
        <p:spPr/>
        <p:txBody>
          <a:bodyPr>
            <a:normAutofit fontScale="92500" lnSpcReduction="20000"/>
          </a:bodyPr>
          <a:lstStyle/>
          <a:p>
            <a:r>
              <a:rPr lang="es-PE" dirty="0" smtClean="0"/>
              <a:t>Material impreso</a:t>
            </a:r>
          </a:p>
          <a:p>
            <a:r>
              <a:rPr lang="es-PE" dirty="0" smtClean="0"/>
              <a:t>Material audiovisual</a:t>
            </a:r>
          </a:p>
          <a:p>
            <a:r>
              <a:rPr lang="es-PE" dirty="0" smtClean="0"/>
              <a:t>Material concreto</a:t>
            </a:r>
          </a:p>
          <a:p>
            <a:r>
              <a:rPr lang="es-PE" dirty="0" err="1" smtClean="0"/>
              <a:t>Sofware</a:t>
            </a:r>
            <a:r>
              <a:rPr lang="es-PE" dirty="0" smtClean="0"/>
              <a:t> : </a:t>
            </a:r>
            <a:r>
              <a:rPr lang="es-PE" dirty="0" err="1" smtClean="0"/>
              <a:t>Modellus</a:t>
            </a:r>
            <a:r>
              <a:rPr lang="es-PE" dirty="0"/>
              <a:t> (permite al usuario diseñar, construir, explorar y simular un </a:t>
            </a:r>
            <a:r>
              <a:rPr lang="es-PE" dirty="0" smtClean="0"/>
              <a:t>fenómeno físico </a:t>
            </a:r>
            <a:r>
              <a:rPr lang="es-PE" dirty="0"/>
              <a:t>a partir de un modelo matemático interactivo) ; </a:t>
            </a:r>
            <a:r>
              <a:rPr lang="es-PE" dirty="0" err="1" smtClean="0"/>
              <a:t>Scilab</a:t>
            </a:r>
            <a:r>
              <a:rPr lang="es-PE" dirty="0"/>
              <a:t> (Programa de cálculo numérico que permite realizar operaciones con </a:t>
            </a:r>
            <a:r>
              <a:rPr lang="es-PE" dirty="0" smtClean="0"/>
              <a:t>cálculos matriciales</a:t>
            </a:r>
            <a:r>
              <a:rPr lang="es-PE" dirty="0"/>
              <a:t>, polinomios, ecuaciones lineales y diferenciales, así como graficar </a:t>
            </a:r>
            <a:r>
              <a:rPr lang="es-PE" dirty="0" smtClean="0"/>
              <a:t>funciones en </a:t>
            </a:r>
            <a:r>
              <a:rPr lang="es-PE" dirty="0"/>
              <a:t>2D y 3D, además de programar sus propias </a:t>
            </a:r>
            <a:r>
              <a:rPr lang="es-PE" dirty="0" smtClean="0"/>
              <a:t>funciones</a:t>
            </a:r>
            <a:r>
              <a:rPr lang="es-PE" dirty="0"/>
              <a:t>)</a:t>
            </a:r>
          </a:p>
        </p:txBody>
      </p:sp>
    </p:spTree>
    <p:extLst>
      <p:ext uri="{BB962C8B-B14F-4D97-AF65-F5344CB8AC3E}">
        <p14:creationId xmlns:p14="http://schemas.microsoft.com/office/powerpoint/2010/main" val="37791579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PE" dirty="0" smtClean="0"/>
              <a:t>Competencias y capacidades </a:t>
            </a:r>
            <a:endParaRPr lang="es-PE" dirty="0"/>
          </a:p>
        </p:txBody>
      </p:sp>
      <p:sp>
        <p:nvSpPr>
          <p:cNvPr id="5" name="4 Subtítulo"/>
          <p:cNvSpPr>
            <a:spLocks noGrp="1"/>
          </p:cNvSpPr>
          <p:nvPr>
            <p:ph type="subTitle" idx="1"/>
          </p:nvPr>
        </p:nvSpPr>
        <p:spPr/>
        <p:txBody>
          <a:bodyPr/>
          <a:lstStyle/>
          <a:p>
            <a:endParaRPr lang="es-PE"/>
          </a:p>
        </p:txBody>
      </p:sp>
    </p:spTree>
    <p:extLst>
      <p:ext uri="{BB962C8B-B14F-4D97-AF65-F5344CB8AC3E}">
        <p14:creationId xmlns:p14="http://schemas.microsoft.com/office/powerpoint/2010/main" val="38432849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692696"/>
            <a:ext cx="8568951" cy="6048672"/>
          </a:xfrm>
        </p:spPr>
        <p:txBody>
          <a:bodyPr>
            <a:normAutofit fontScale="55000" lnSpcReduction="20000"/>
          </a:bodyPr>
          <a:lstStyle/>
          <a:p>
            <a:pPr marL="228600" algn="just">
              <a:lnSpc>
                <a:spcPct val="115000"/>
              </a:lnSpc>
              <a:spcAft>
                <a:spcPts val="0"/>
              </a:spcAft>
            </a:pPr>
            <a:r>
              <a:rPr lang="es-PE" b="1" dirty="0">
                <a:latin typeface="Calibri"/>
                <a:ea typeface="Calibri"/>
                <a:cs typeface="Times New Roman"/>
              </a:rPr>
              <a:t>Competencias y capacidades :</a:t>
            </a:r>
            <a:endParaRPr lang="es-PE" sz="3200" dirty="0">
              <a:latin typeface="Calibri"/>
              <a:ea typeface="Calibri"/>
              <a:cs typeface="Times New Roman"/>
            </a:endParaRPr>
          </a:p>
          <a:p>
            <a:pPr marL="228600" algn="just">
              <a:lnSpc>
                <a:spcPct val="115000"/>
              </a:lnSpc>
              <a:spcAft>
                <a:spcPts val="0"/>
              </a:spcAft>
            </a:pPr>
            <a:r>
              <a:rPr lang="es-PE" b="1" dirty="0">
                <a:latin typeface="Calibri"/>
                <a:ea typeface="Calibri"/>
                <a:cs typeface="Times New Roman"/>
              </a:rPr>
              <a:t>1. Indaga, a partir del dominio de los métodos científicos, sobre situaciones susceptibles de ser investigadas por la ciencia</a:t>
            </a:r>
            <a:endParaRPr lang="es-PE" sz="3200" dirty="0">
              <a:latin typeface="Calibri"/>
              <a:ea typeface="Calibri"/>
              <a:cs typeface="Times New Roman"/>
            </a:endParaRPr>
          </a:p>
          <a:p>
            <a:pPr marL="228600" algn="just">
              <a:lnSpc>
                <a:spcPct val="115000"/>
              </a:lnSpc>
              <a:spcAft>
                <a:spcPts val="0"/>
              </a:spcAft>
            </a:pPr>
            <a:r>
              <a:rPr lang="es-PE" dirty="0">
                <a:latin typeface="Calibri"/>
                <a:ea typeface="Calibri"/>
                <a:cs typeface="Times New Roman"/>
              </a:rPr>
              <a:t>Las capacidades que permiten el logro de esta competencia son:</a:t>
            </a:r>
            <a:endParaRPr lang="es-PE" sz="3200" dirty="0">
              <a:latin typeface="Calibri"/>
              <a:ea typeface="Calibri"/>
              <a:cs typeface="Times New Roman"/>
            </a:endParaRPr>
          </a:p>
          <a:p>
            <a:pPr marL="342900" lvl="0" indent="-342900" algn="just">
              <a:lnSpc>
                <a:spcPct val="115000"/>
              </a:lnSpc>
              <a:spcAft>
                <a:spcPts val="0"/>
              </a:spcAft>
              <a:buFont typeface="+mj-lt"/>
              <a:buAutoNum type="arabicPeriod"/>
            </a:pPr>
            <a:r>
              <a:rPr lang="es-PE" dirty="0">
                <a:latin typeface="Calibri"/>
                <a:ea typeface="Calibri"/>
                <a:cs typeface="Times New Roman"/>
              </a:rPr>
              <a:t>Reconoce situaciones susceptibles de ser investigadas, las problematiza y formula preguntas e hipótesis.</a:t>
            </a:r>
            <a:endParaRPr lang="es-PE" sz="3200" dirty="0">
              <a:latin typeface="Calibri"/>
              <a:ea typeface="Calibri"/>
              <a:cs typeface="Times New Roman"/>
            </a:endParaRPr>
          </a:p>
          <a:p>
            <a:pPr marL="342900" lvl="0" indent="-342900" algn="just">
              <a:lnSpc>
                <a:spcPct val="115000"/>
              </a:lnSpc>
              <a:spcAft>
                <a:spcPts val="0"/>
              </a:spcAft>
              <a:buFont typeface="+mj-lt"/>
              <a:buAutoNum type="arabicPeriod"/>
            </a:pPr>
            <a:r>
              <a:rPr lang="es-PE" dirty="0">
                <a:latin typeface="Calibri"/>
                <a:ea typeface="Calibri"/>
                <a:cs typeface="Times New Roman"/>
              </a:rPr>
              <a:t>Diseña estrategias para hacer una investigación.</a:t>
            </a:r>
            <a:endParaRPr lang="es-PE" sz="3200" dirty="0">
              <a:latin typeface="Calibri"/>
              <a:ea typeface="Calibri"/>
              <a:cs typeface="Times New Roman"/>
            </a:endParaRPr>
          </a:p>
          <a:p>
            <a:pPr marL="342900" lvl="0" indent="-342900" algn="just">
              <a:lnSpc>
                <a:spcPct val="115000"/>
              </a:lnSpc>
              <a:spcAft>
                <a:spcPts val="0"/>
              </a:spcAft>
              <a:buFont typeface="+mj-lt"/>
              <a:buAutoNum type="arabicPeriod"/>
            </a:pPr>
            <a:r>
              <a:rPr lang="es-PE" dirty="0">
                <a:latin typeface="Calibri"/>
                <a:ea typeface="Calibri"/>
                <a:cs typeface="Times New Roman"/>
              </a:rPr>
              <a:t>Procesa información fiable y relevante de distintas fuentes y mediante distintos procedimientos.</a:t>
            </a:r>
            <a:endParaRPr lang="es-PE" sz="3200" dirty="0">
              <a:latin typeface="Calibri"/>
              <a:ea typeface="Calibri"/>
              <a:cs typeface="Times New Roman"/>
            </a:endParaRPr>
          </a:p>
          <a:p>
            <a:pPr marL="342900" lvl="0" indent="-342900" algn="just">
              <a:lnSpc>
                <a:spcPct val="115000"/>
              </a:lnSpc>
              <a:spcAft>
                <a:spcPts val="0"/>
              </a:spcAft>
              <a:buFont typeface="+mj-lt"/>
              <a:buAutoNum type="arabicPeriod"/>
            </a:pPr>
            <a:r>
              <a:rPr lang="es-PE" dirty="0">
                <a:latin typeface="Calibri"/>
                <a:ea typeface="Calibri"/>
                <a:cs typeface="Times New Roman"/>
              </a:rPr>
              <a:t>Formula conclusiones fundamentadas, las argumenta sobre la base de evidencias y las comunica</a:t>
            </a:r>
            <a:r>
              <a:rPr lang="es-PE" b="1" dirty="0">
                <a:latin typeface="Calibri"/>
                <a:ea typeface="Calibri"/>
                <a:cs typeface="Times New Roman"/>
              </a:rPr>
              <a:t>.</a:t>
            </a:r>
            <a:endParaRPr lang="es-PE" sz="3200" dirty="0">
              <a:latin typeface="Calibri"/>
              <a:ea typeface="Calibri"/>
              <a:cs typeface="Times New Roman"/>
            </a:endParaRPr>
          </a:p>
          <a:p>
            <a:pPr marL="457200" algn="just">
              <a:lnSpc>
                <a:spcPct val="115000"/>
              </a:lnSpc>
              <a:spcAft>
                <a:spcPts val="0"/>
              </a:spcAft>
            </a:pPr>
            <a:r>
              <a:rPr lang="es-PE" b="1" dirty="0">
                <a:latin typeface="Calibri"/>
                <a:ea typeface="Calibri"/>
                <a:cs typeface="Times New Roman"/>
              </a:rPr>
              <a:t> </a:t>
            </a:r>
            <a:endParaRPr lang="es-PE" sz="3200" dirty="0">
              <a:latin typeface="Calibri"/>
              <a:ea typeface="Calibri"/>
              <a:cs typeface="Times New Roman"/>
            </a:endParaRPr>
          </a:p>
          <a:p>
            <a:pPr marL="228600" algn="just">
              <a:lnSpc>
                <a:spcPct val="115000"/>
              </a:lnSpc>
              <a:spcAft>
                <a:spcPts val="0"/>
              </a:spcAft>
            </a:pPr>
            <a:r>
              <a:rPr lang="es-PE" b="1" dirty="0">
                <a:latin typeface="Calibri"/>
                <a:ea typeface="Calibri"/>
                <a:cs typeface="Times New Roman"/>
              </a:rPr>
              <a:t>2.   Utiliza conocimientos científicos  que le permitan explicar hechos y fenómenos naturales y tomar decisiones informadas o plantear alternativas de solución</a:t>
            </a:r>
            <a:endParaRPr lang="es-PE" sz="3200" dirty="0">
              <a:latin typeface="Calibri"/>
              <a:ea typeface="Calibri"/>
              <a:cs typeface="Times New Roman"/>
            </a:endParaRPr>
          </a:p>
          <a:p>
            <a:pPr marL="228600" algn="just">
              <a:lnSpc>
                <a:spcPct val="115000"/>
              </a:lnSpc>
              <a:spcAft>
                <a:spcPts val="0"/>
              </a:spcAft>
            </a:pPr>
            <a:r>
              <a:rPr lang="es-PE" b="1" dirty="0">
                <a:latin typeface="Calibri"/>
                <a:ea typeface="Calibri"/>
                <a:cs typeface="Times New Roman"/>
              </a:rPr>
              <a:t> </a:t>
            </a:r>
            <a:endParaRPr lang="es-PE" sz="3200" dirty="0">
              <a:latin typeface="Calibri"/>
              <a:ea typeface="Calibri"/>
              <a:cs typeface="Times New Roman"/>
            </a:endParaRPr>
          </a:p>
          <a:p>
            <a:pPr marL="228600" algn="just">
              <a:lnSpc>
                <a:spcPct val="115000"/>
              </a:lnSpc>
              <a:spcAft>
                <a:spcPts val="0"/>
              </a:spcAft>
            </a:pPr>
            <a:r>
              <a:rPr lang="es-PE" dirty="0">
                <a:latin typeface="Calibri"/>
                <a:ea typeface="Calibri"/>
                <a:cs typeface="Times New Roman"/>
              </a:rPr>
              <a:t>Las capacidades que permiten el logro de esta competencia son:</a:t>
            </a:r>
            <a:endParaRPr lang="es-PE" sz="3200" dirty="0">
              <a:latin typeface="Calibri"/>
              <a:ea typeface="Calibri"/>
              <a:cs typeface="Times New Roman"/>
            </a:endParaRPr>
          </a:p>
          <a:p>
            <a:pPr marL="342900" lvl="0" indent="-342900" algn="just">
              <a:lnSpc>
                <a:spcPct val="115000"/>
              </a:lnSpc>
              <a:spcAft>
                <a:spcPts val="0"/>
              </a:spcAft>
              <a:buFont typeface="+mj-lt"/>
              <a:buAutoNum type="arabicPeriod"/>
            </a:pPr>
            <a:r>
              <a:rPr lang="es-PE" dirty="0">
                <a:latin typeface="Calibri"/>
                <a:ea typeface="Calibri"/>
                <a:cs typeface="Times New Roman"/>
              </a:rPr>
              <a:t>Explica fenómenos de la realidad utilizando conceptos, leyes, principios, teorías, modelos científicos. </a:t>
            </a:r>
            <a:endParaRPr lang="es-PE" sz="3200" dirty="0">
              <a:latin typeface="Calibri"/>
              <a:ea typeface="Calibri"/>
              <a:cs typeface="Times New Roman"/>
            </a:endParaRPr>
          </a:p>
          <a:p>
            <a:r>
              <a:rPr lang="es-PE" dirty="0">
                <a:latin typeface="Calibri"/>
                <a:ea typeface="Calibri"/>
                <a:cs typeface="Times New Roman"/>
              </a:rPr>
              <a:t>Toma decisiones o plantea alternativas de solución con argumentos científicos para cuidar la salud y el ambiente y sobre otros aspectos de la vida</a:t>
            </a:r>
            <a:endParaRPr lang="es-PE" dirty="0"/>
          </a:p>
        </p:txBody>
      </p:sp>
    </p:spTree>
    <p:extLst>
      <p:ext uri="{BB962C8B-B14F-4D97-AF65-F5344CB8AC3E}">
        <p14:creationId xmlns:p14="http://schemas.microsoft.com/office/powerpoint/2010/main" val="104049428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3" y="404664"/>
            <a:ext cx="8856984" cy="6624736"/>
          </a:xfrm>
        </p:spPr>
        <p:txBody>
          <a:bodyPr>
            <a:normAutofit fontScale="62500" lnSpcReduction="20000"/>
          </a:bodyPr>
          <a:lstStyle/>
          <a:p>
            <a:pPr marL="228600" algn="just">
              <a:lnSpc>
                <a:spcPct val="115000"/>
              </a:lnSpc>
              <a:spcAft>
                <a:spcPts val="0"/>
              </a:spcAft>
            </a:pPr>
            <a:r>
              <a:rPr lang="es-PE" b="1" dirty="0">
                <a:latin typeface="Calibri"/>
                <a:ea typeface="Calibri"/>
                <a:cs typeface="Times New Roman"/>
              </a:rPr>
              <a:t>3. Diseña y produce objetos o sistemas tecnológicos que resuelvan problemas de su entorno</a:t>
            </a:r>
            <a:endParaRPr lang="es-PE" sz="3200" dirty="0">
              <a:latin typeface="Calibri"/>
              <a:ea typeface="Calibri"/>
              <a:cs typeface="Times New Roman"/>
            </a:endParaRPr>
          </a:p>
          <a:p>
            <a:pPr marL="228600" algn="just">
              <a:lnSpc>
                <a:spcPct val="115000"/>
              </a:lnSpc>
              <a:spcAft>
                <a:spcPts val="0"/>
              </a:spcAft>
            </a:pPr>
            <a:r>
              <a:rPr lang="es-PE" b="1" dirty="0">
                <a:latin typeface="Calibri"/>
                <a:ea typeface="Calibri"/>
                <a:cs typeface="Times New Roman"/>
              </a:rPr>
              <a:t>Las capacidades que permiten el logro de esta competencia son:</a:t>
            </a:r>
            <a:endParaRPr lang="es-PE" sz="3200" dirty="0">
              <a:latin typeface="Calibri"/>
              <a:ea typeface="Calibri"/>
              <a:cs typeface="Times New Roman"/>
            </a:endParaRPr>
          </a:p>
          <a:p>
            <a:pPr marL="228600" algn="just">
              <a:lnSpc>
                <a:spcPct val="115000"/>
              </a:lnSpc>
              <a:spcAft>
                <a:spcPts val="0"/>
              </a:spcAft>
            </a:pPr>
            <a:r>
              <a:rPr lang="es-PE" b="1" dirty="0">
                <a:latin typeface="Calibri"/>
                <a:ea typeface="Calibri"/>
                <a:cs typeface="Times New Roman"/>
              </a:rPr>
              <a:t> </a:t>
            </a:r>
            <a:endParaRPr lang="es-PE" sz="3200" dirty="0">
              <a:latin typeface="Calibri"/>
              <a:ea typeface="Calibri"/>
              <a:cs typeface="Times New Roman"/>
            </a:endParaRPr>
          </a:p>
          <a:p>
            <a:pPr marL="342900" lvl="0" indent="-342900" algn="just">
              <a:lnSpc>
                <a:spcPct val="115000"/>
              </a:lnSpc>
              <a:spcAft>
                <a:spcPts val="0"/>
              </a:spcAft>
              <a:buFont typeface="+mj-lt"/>
              <a:buAutoNum type="arabicPeriod"/>
            </a:pPr>
            <a:r>
              <a:rPr lang="es-PE" dirty="0">
                <a:latin typeface="Calibri"/>
                <a:ea typeface="Calibri"/>
                <a:cs typeface="Times New Roman"/>
              </a:rPr>
              <a:t>Selecciona información pertinente para diseñar objetos o sistemas tecnológicos que permitan dar solución al problema tecnológico.</a:t>
            </a:r>
            <a:endParaRPr lang="es-PE" sz="3200" dirty="0">
              <a:latin typeface="Calibri"/>
              <a:ea typeface="Calibri"/>
              <a:cs typeface="Times New Roman"/>
            </a:endParaRPr>
          </a:p>
          <a:p>
            <a:pPr marL="342900" lvl="0" indent="-342900" algn="just">
              <a:lnSpc>
                <a:spcPct val="115000"/>
              </a:lnSpc>
              <a:spcAft>
                <a:spcPts val="0"/>
              </a:spcAft>
              <a:buFont typeface="+mj-lt"/>
              <a:buAutoNum type="arabicPeriod"/>
            </a:pPr>
            <a:r>
              <a:rPr lang="es-PE" dirty="0">
                <a:latin typeface="Calibri"/>
                <a:ea typeface="Calibri"/>
                <a:cs typeface="Times New Roman"/>
              </a:rPr>
              <a:t>Genera diseños de objetos o sistemas tecnológicos innovadores para enfrentar desafíos.</a:t>
            </a:r>
            <a:endParaRPr lang="es-PE" sz="3200" dirty="0">
              <a:latin typeface="Calibri"/>
              <a:ea typeface="Calibri"/>
              <a:cs typeface="Times New Roman"/>
            </a:endParaRPr>
          </a:p>
          <a:p>
            <a:pPr marL="342900" lvl="0" indent="-342900" algn="just">
              <a:lnSpc>
                <a:spcPct val="115000"/>
              </a:lnSpc>
              <a:spcAft>
                <a:spcPts val="0"/>
              </a:spcAft>
              <a:buFont typeface="+mj-lt"/>
              <a:buAutoNum type="arabicPeriod"/>
            </a:pPr>
            <a:r>
              <a:rPr lang="es-PE" dirty="0">
                <a:latin typeface="Calibri"/>
                <a:ea typeface="Calibri"/>
                <a:cs typeface="Times New Roman"/>
              </a:rPr>
              <a:t>Construye objetos o sistemas tecnológicos utilizando creatividad, destrezas y técnicas. </a:t>
            </a:r>
            <a:endParaRPr lang="es-PE" sz="3200" dirty="0">
              <a:latin typeface="Calibri"/>
              <a:ea typeface="Calibri"/>
              <a:cs typeface="Times New Roman"/>
            </a:endParaRPr>
          </a:p>
          <a:p>
            <a:pPr marL="342900" lvl="0" indent="-342900" algn="just">
              <a:lnSpc>
                <a:spcPct val="115000"/>
              </a:lnSpc>
              <a:spcAft>
                <a:spcPts val="0"/>
              </a:spcAft>
              <a:buFont typeface="+mj-lt"/>
              <a:buAutoNum type="arabicPeriod"/>
            </a:pPr>
            <a:r>
              <a:rPr lang="es-PE" dirty="0">
                <a:latin typeface="Calibri"/>
                <a:ea typeface="Calibri"/>
                <a:cs typeface="Times New Roman"/>
              </a:rPr>
              <a:t>Evalúa los diseños, objetos y sistemas tecnológicos con base en criterios de eficiencia y pertinencia</a:t>
            </a:r>
            <a:r>
              <a:rPr lang="es-PE" b="1" dirty="0">
                <a:latin typeface="Calibri"/>
                <a:ea typeface="Calibri"/>
                <a:cs typeface="Times New Roman"/>
              </a:rPr>
              <a:t>.</a:t>
            </a:r>
            <a:endParaRPr lang="es-PE" sz="3200" dirty="0">
              <a:latin typeface="Calibri"/>
              <a:ea typeface="Calibri"/>
              <a:cs typeface="Times New Roman"/>
            </a:endParaRPr>
          </a:p>
          <a:p>
            <a:pPr marL="457200" algn="just">
              <a:lnSpc>
                <a:spcPct val="115000"/>
              </a:lnSpc>
              <a:spcAft>
                <a:spcPts val="0"/>
              </a:spcAft>
            </a:pPr>
            <a:r>
              <a:rPr lang="es-PE" b="1" dirty="0">
                <a:latin typeface="Calibri"/>
                <a:ea typeface="Calibri"/>
                <a:cs typeface="Times New Roman"/>
              </a:rPr>
              <a:t> </a:t>
            </a:r>
            <a:endParaRPr lang="es-PE" sz="3200" dirty="0">
              <a:latin typeface="Calibri"/>
              <a:ea typeface="Calibri"/>
              <a:cs typeface="Times New Roman"/>
            </a:endParaRPr>
          </a:p>
          <a:p>
            <a:pPr marL="228600" algn="just">
              <a:lnSpc>
                <a:spcPct val="115000"/>
              </a:lnSpc>
              <a:spcAft>
                <a:spcPts val="0"/>
              </a:spcAft>
            </a:pPr>
            <a:r>
              <a:rPr lang="es-PE" b="1" dirty="0">
                <a:latin typeface="Calibri"/>
                <a:ea typeface="Calibri"/>
                <a:cs typeface="Times New Roman"/>
              </a:rPr>
              <a:t>4. Reflexiona sobre la ciencia y la tecnología, sus métodos, avances e implicancias sociales</a:t>
            </a:r>
            <a:endParaRPr lang="es-PE" sz="3200" dirty="0">
              <a:latin typeface="Calibri"/>
              <a:ea typeface="Calibri"/>
              <a:cs typeface="Times New Roman"/>
            </a:endParaRPr>
          </a:p>
          <a:p>
            <a:pPr marL="228600" algn="just">
              <a:lnSpc>
                <a:spcPct val="115000"/>
              </a:lnSpc>
              <a:spcAft>
                <a:spcPts val="0"/>
              </a:spcAft>
            </a:pPr>
            <a:r>
              <a:rPr lang="es-PE" b="1" dirty="0">
                <a:latin typeface="Calibri"/>
                <a:ea typeface="Calibri"/>
                <a:cs typeface="Times New Roman"/>
              </a:rPr>
              <a:t>Las capacidades que permiten el logro de esta competencia son:</a:t>
            </a:r>
            <a:endParaRPr lang="es-PE" sz="3200" dirty="0">
              <a:latin typeface="Calibri"/>
              <a:ea typeface="Calibri"/>
              <a:cs typeface="Times New Roman"/>
            </a:endParaRPr>
          </a:p>
          <a:p>
            <a:pPr marL="342900" lvl="0" indent="-342900" algn="just">
              <a:lnSpc>
                <a:spcPct val="115000"/>
              </a:lnSpc>
              <a:spcAft>
                <a:spcPts val="0"/>
              </a:spcAft>
              <a:buFont typeface="+mj-lt"/>
              <a:buAutoNum type="arabicPeriod"/>
            </a:pPr>
            <a:r>
              <a:rPr lang="es-PE" dirty="0">
                <a:latin typeface="Calibri"/>
                <a:ea typeface="Calibri"/>
                <a:cs typeface="Times New Roman"/>
              </a:rPr>
              <a:t>Asume una posición crítica sobre la ciencia y sus métodos.</a:t>
            </a:r>
            <a:endParaRPr lang="es-PE" sz="3200" dirty="0">
              <a:latin typeface="Calibri"/>
              <a:ea typeface="Calibri"/>
              <a:cs typeface="Times New Roman"/>
            </a:endParaRPr>
          </a:p>
          <a:p>
            <a:pPr marL="342900" lvl="0" indent="-342900" algn="just">
              <a:lnSpc>
                <a:spcPct val="115000"/>
              </a:lnSpc>
              <a:spcAft>
                <a:spcPts val="0"/>
              </a:spcAft>
              <a:buFont typeface="+mj-lt"/>
              <a:buAutoNum type="arabicPeriod"/>
            </a:pPr>
            <a:r>
              <a:rPr lang="es-PE" dirty="0">
                <a:latin typeface="Calibri"/>
                <a:ea typeface="Calibri"/>
                <a:cs typeface="Times New Roman"/>
              </a:rPr>
              <a:t>Asume crítica y reflexivamente las implicancias sociales de los avances científicos.</a:t>
            </a:r>
            <a:endParaRPr lang="es-PE" sz="3200" dirty="0">
              <a:latin typeface="Calibri"/>
              <a:ea typeface="Calibri"/>
              <a:cs typeface="Times New Roman"/>
            </a:endParaRPr>
          </a:p>
          <a:p>
            <a:r>
              <a:rPr lang="es-PE" dirty="0">
                <a:latin typeface="Calibri"/>
                <a:ea typeface="Calibri"/>
                <a:cs typeface="Times New Roman"/>
              </a:rPr>
              <a:t>Evalúa el impacto de la tecnología en el ambiente y la sociedad</a:t>
            </a:r>
            <a:endParaRPr lang="es-PE" dirty="0"/>
          </a:p>
        </p:txBody>
      </p:sp>
    </p:spTree>
    <p:extLst>
      <p:ext uri="{BB962C8B-B14F-4D97-AF65-F5344CB8AC3E}">
        <p14:creationId xmlns:p14="http://schemas.microsoft.com/office/powerpoint/2010/main" val="788729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650" y="333375"/>
            <a:ext cx="8147050" cy="704850"/>
          </a:xfrm>
          <a:solidFill>
            <a:srgbClr val="92D050"/>
          </a:solidFill>
        </p:spPr>
        <p:txBody>
          <a:bodyPr>
            <a:normAutofit fontScale="90000"/>
          </a:bodyPr>
          <a:lstStyle/>
          <a:p>
            <a:pPr eaLnBrk="1" fontAlgn="auto" hangingPunct="1">
              <a:spcAft>
                <a:spcPts val="0"/>
              </a:spcAft>
              <a:defRPr/>
            </a:pPr>
            <a:r>
              <a:rPr lang="es-PE" b="1" dirty="0" smtClean="0">
                <a:latin typeface="Arial Narrow" pitchFamily="34" charset="0"/>
              </a:rPr>
              <a:t>Contenidos de las Rutas de Aprendizaje</a:t>
            </a:r>
            <a:endParaRPr lang="es-PE" b="1" dirty="0">
              <a:latin typeface="Arial Narrow" pitchFamily="34" charset="0"/>
            </a:endParaRPr>
          </a:p>
        </p:txBody>
      </p:sp>
      <p:sp>
        <p:nvSpPr>
          <p:cNvPr id="51203" name="2 Marcador de contenido"/>
          <p:cNvSpPr>
            <a:spLocks noGrp="1"/>
          </p:cNvSpPr>
          <p:nvPr>
            <p:ph sz="quarter" idx="1"/>
          </p:nvPr>
        </p:nvSpPr>
        <p:spPr bwMode="auto">
          <a:xfrm>
            <a:off x="457200" y="1412875"/>
            <a:ext cx="4906963" cy="4248150"/>
          </a:xfrm>
          <a:solidFill>
            <a:srgbClr val="00B050"/>
          </a:solidFill>
          <a:extLs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PE" altLang="es-PE" b="1" smtClean="0">
                <a:latin typeface="Arial Narrow" pitchFamily="34" charset="0"/>
              </a:rPr>
              <a:t>El Enfoque</a:t>
            </a:r>
          </a:p>
          <a:p>
            <a:pPr eaLnBrk="1" hangingPunct="1"/>
            <a:r>
              <a:rPr lang="es-PE" altLang="es-PE" b="1" smtClean="0">
                <a:latin typeface="Arial Narrow" pitchFamily="34" charset="0"/>
              </a:rPr>
              <a:t>Las Competencias</a:t>
            </a:r>
          </a:p>
          <a:p>
            <a:pPr eaLnBrk="1" hangingPunct="1"/>
            <a:r>
              <a:rPr lang="es-PE" altLang="es-PE" b="1" smtClean="0">
                <a:latin typeface="Arial Narrow" pitchFamily="34" charset="0"/>
              </a:rPr>
              <a:t>Las Capacidades</a:t>
            </a:r>
          </a:p>
          <a:p>
            <a:pPr eaLnBrk="1" hangingPunct="1"/>
            <a:r>
              <a:rPr lang="es-PE" altLang="es-PE" b="1" smtClean="0">
                <a:latin typeface="Arial Narrow" pitchFamily="34" charset="0"/>
              </a:rPr>
              <a:t>Los Indicadores</a:t>
            </a:r>
          </a:p>
          <a:p>
            <a:pPr eaLnBrk="1" hangingPunct="1"/>
            <a:r>
              <a:rPr lang="es-PE" altLang="es-PE" b="1" smtClean="0">
                <a:latin typeface="Arial Narrow" pitchFamily="34" charset="0"/>
              </a:rPr>
              <a:t>Los Estándares</a:t>
            </a:r>
          </a:p>
          <a:p>
            <a:pPr eaLnBrk="1" hangingPunct="1"/>
            <a:r>
              <a:rPr lang="es-PE" altLang="es-PE" b="1" smtClean="0">
                <a:latin typeface="Arial Narrow" pitchFamily="34" charset="0"/>
              </a:rPr>
              <a:t>Orientaciones Pedagógicas</a:t>
            </a:r>
          </a:p>
          <a:p>
            <a:pPr eaLnBrk="1" hangingPunct="1"/>
            <a:r>
              <a:rPr lang="es-PE" altLang="es-PE" b="1" smtClean="0">
                <a:latin typeface="Arial Narrow" pitchFamily="34" charset="0"/>
              </a:rPr>
              <a:t>Sugerencias Didácticas</a:t>
            </a:r>
          </a:p>
        </p:txBody>
      </p:sp>
      <p:pic>
        <p:nvPicPr>
          <p:cNvPr id="51204" name="Picture 2" descr="C:\Program Files\Microsoft Office\MEDIA\CAGCAT10\j023468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395454">
            <a:off x="5673725" y="2247900"/>
            <a:ext cx="322897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24832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Marco curricular tercera versión </a:t>
            </a:r>
            <a:endParaRPr lang="es-PE"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6984775"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7068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3"/>
            <a:ext cx="8280920"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184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ELEMENTOS DE LA CARTILLA</a:t>
            </a:r>
            <a:endParaRPr lang="es-PE" dirty="0"/>
          </a:p>
        </p:txBody>
      </p:sp>
      <p:sp>
        <p:nvSpPr>
          <p:cNvPr id="3" name="2 Marcador de contenido"/>
          <p:cNvSpPr>
            <a:spLocks noGrp="1"/>
          </p:cNvSpPr>
          <p:nvPr>
            <p:ph idx="1"/>
          </p:nvPr>
        </p:nvSpPr>
        <p:spPr/>
        <p:txBody>
          <a:bodyPr/>
          <a:lstStyle/>
          <a:p>
            <a:endParaRPr lang="es-P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t="29820" r="8052"/>
          <a:stretch>
            <a:fillRect/>
          </a:stretch>
        </p:blipFill>
        <p:spPr bwMode="auto">
          <a:xfrm>
            <a:off x="709613" y="2060575"/>
            <a:ext cx="7102475"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515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81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528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612775" y="228600"/>
            <a:ext cx="8153400" cy="990600"/>
          </a:xfrm>
        </p:spPr>
        <p:txBody>
          <a:bodyPr/>
          <a:lstStyle/>
          <a:p>
            <a:pPr algn="ctr"/>
            <a:r>
              <a:rPr lang="es-PE" altLang="es-PE" sz="3200" b="1" smtClean="0">
                <a:solidFill>
                  <a:srgbClr val="C00000"/>
                </a:solidFill>
              </a:rPr>
              <a:t>Aprendizajes Fundamentales</a:t>
            </a:r>
            <a:endParaRPr lang="es-PE" altLang="es-PE" sz="3200" smtClean="0"/>
          </a:p>
        </p:txBody>
      </p:sp>
      <p:sp>
        <p:nvSpPr>
          <p:cNvPr id="25603" name="2 Marcador de contenido"/>
          <p:cNvSpPr>
            <a:spLocks noGrp="1"/>
          </p:cNvSpPr>
          <p:nvPr>
            <p:ph sz="quarter" idx="1"/>
          </p:nvPr>
        </p:nvSpPr>
        <p:spPr>
          <a:xfrm>
            <a:off x="0" y="1600200"/>
            <a:ext cx="9144000" cy="5257800"/>
          </a:xfrm>
        </p:spPr>
        <p:txBody>
          <a:bodyPr/>
          <a:lstStyle/>
          <a:p>
            <a:pPr>
              <a:buFont typeface="Wingdings" pitchFamily="2" charset="2"/>
              <a:buNone/>
            </a:pPr>
            <a:r>
              <a:rPr lang="es-PE" altLang="es-PE" sz="800" smtClean="0"/>
              <a:t>1</a:t>
            </a:r>
          </a:p>
          <a:p>
            <a:pPr>
              <a:buFont typeface="Wingdings" pitchFamily="2" charset="2"/>
              <a:buNone/>
            </a:pPr>
            <a:endParaRPr lang="es-PE" altLang="es-PE" sz="800" smtClean="0"/>
          </a:p>
        </p:txBody>
      </p:sp>
      <p:sp>
        <p:nvSpPr>
          <p:cNvPr id="25604" name="3 Rectángulo"/>
          <p:cNvSpPr>
            <a:spLocks noChangeArrowheads="1"/>
          </p:cNvSpPr>
          <p:nvPr/>
        </p:nvSpPr>
        <p:spPr bwMode="auto">
          <a:xfrm>
            <a:off x="468313" y="1557338"/>
            <a:ext cx="35988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marL="0" lvl="2" algn="ctr" eaLnBrk="1" fontAlgn="base" hangingPunct="1">
              <a:spcBef>
                <a:spcPct val="0"/>
              </a:spcBef>
              <a:spcAft>
                <a:spcPct val="0"/>
              </a:spcAft>
            </a:pPr>
            <a:r>
              <a:rPr lang="es-PE" altLang="es-PE" sz="1400" dirty="0">
                <a:solidFill>
                  <a:srgbClr val="000000"/>
                </a:solidFill>
              </a:rPr>
              <a:t>Se comunica eficazmente de manera oral y escrita con perspectiva intercultural, en su lengua materna, en castellano y en una lengua extranjera, siempre que sea posible. </a:t>
            </a:r>
          </a:p>
        </p:txBody>
      </p:sp>
      <p:sp>
        <p:nvSpPr>
          <p:cNvPr id="25605" name="4 Rectángulo"/>
          <p:cNvSpPr>
            <a:spLocks noChangeArrowheads="1"/>
          </p:cNvSpPr>
          <p:nvPr/>
        </p:nvSpPr>
        <p:spPr bwMode="auto">
          <a:xfrm>
            <a:off x="395288" y="2852738"/>
            <a:ext cx="315436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marL="0" lvl="2" algn="ctr" eaLnBrk="1" fontAlgn="base" hangingPunct="1">
              <a:spcBef>
                <a:spcPct val="0"/>
              </a:spcBef>
              <a:spcAft>
                <a:spcPct val="0"/>
              </a:spcAft>
            </a:pPr>
            <a:r>
              <a:rPr lang="es-PE" altLang="es-PE" sz="1400" dirty="0">
                <a:solidFill>
                  <a:srgbClr val="000000"/>
                </a:solidFill>
              </a:rPr>
              <a:t>Hace uso de saberes científicos</a:t>
            </a:r>
          </a:p>
          <a:p>
            <a:pPr marL="0" lvl="2" algn="ctr" eaLnBrk="1" fontAlgn="base" hangingPunct="1">
              <a:spcBef>
                <a:spcPct val="0"/>
              </a:spcBef>
              <a:spcAft>
                <a:spcPct val="0"/>
              </a:spcAft>
            </a:pPr>
            <a:r>
              <a:rPr lang="es-PE" altLang="es-PE" sz="1400" dirty="0">
                <a:solidFill>
                  <a:srgbClr val="000000"/>
                </a:solidFill>
              </a:rPr>
              <a:t> y matemáticos para afrontar desafíos diversos, en contextos reales o plausibles, desde una perspectiva intercultural. </a:t>
            </a:r>
          </a:p>
        </p:txBody>
      </p:sp>
      <p:sp>
        <p:nvSpPr>
          <p:cNvPr id="25606" name="5 Rectángulo"/>
          <p:cNvSpPr>
            <a:spLocks noChangeArrowheads="1"/>
          </p:cNvSpPr>
          <p:nvPr/>
        </p:nvSpPr>
        <p:spPr bwMode="auto">
          <a:xfrm>
            <a:off x="539750" y="4149725"/>
            <a:ext cx="25320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marL="0" lvl="2" algn="ctr" eaLnBrk="1" fontAlgn="base" hangingPunct="1">
              <a:spcBef>
                <a:spcPct val="0"/>
              </a:spcBef>
              <a:spcAft>
                <a:spcPct val="0"/>
              </a:spcAft>
            </a:pPr>
            <a:r>
              <a:rPr lang="es-PE" altLang="es-PE" sz="1400" dirty="0">
                <a:solidFill>
                  <a:srgbClr val="000000"/>
                </a:solidFill>
              </a:rPr>
              <a:t>Utiliza, innova, genera conocimiento, produce tecnología en diferentes contextos para enfrentar desafíos. </a:t>
            </a:r>
          </a:p>
        </p:txBody>
      </p:sp>
      <p:sp>
        <p:nvSpPr>
          <p:cNvPr id="25607" name="6 Rectángulo"/>
          <p:cNvSpPr>
            <a:spLocks noChangeArrowheads="1"/>
          </p:cNvSpPr>
          <p:nvPr/>
        </p:nvSpPr>
        <p:spPr bwMode="auto">
          <a:xfrm>
            <a:off x="558800" y="5499100"/>
            <a:ext cx="35083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marL="0" lvl="2" algn="ctr" eaLnBrk="1" fontAlgn="base" hangingPunct="1">
              <a:spcBef>
                <a:spcPct val="0"/>
              </a:spcBef>
              <a:spcAft>
                <a:spcPct val="0"/>
              </a:spcAft>
            </a:pPr>
            <a:r>
              <a:rPr lang="es-PE" altLang="es-PE" sz="1400" dirty="0">
                <a:solidFill>
                  <a:srgbClr val="000000"/>
                </a:solidFill>
              </a:rPr>
              <a:t>Actúan demostrando seguridad y cuidado de sí mismo, valorando su identidad personal, social y cultural, en distintos escenarios y circunstancias. </a:t>
            </a:r>
          </a:p>
        </p:txBody>
      </p:sp>
      <p:sp>
        <p:nvSpPr>
          <p:cNvPr id="25608" name="7 Rectángulo"/>
          <p:cNvSpPr>
            <a:spLocks noChangeArrowheads="1"/>
          </p:cNvSpPr>
          <p:nvPr/>
        </p:nvSpPr>
        <p:spPr bwMode="auto">
          <a:xfrm>
            <a:off x="5292725" y="1773238"/>
            <a:ext cx="32972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marL="0" lvl="2" algn="r" eaLnBrk="1" fontAlgn="base" hangingPunct="1">
              <a:spcBef>
                <a:spcPct val="0"/>
              </a:spcBef>
              <a:spcAft>
                <a:spcPct val="0"/>
              </a:spcAft>
            </a:pPr>
            <a:r>
              <a:rPr lang="es-PE" altLang="es-PE" sz="1400">
                <a:solidFill>
                  <a:srgbClr val="000000"/>
                </a:solidFill>
              </a:rPr>
              <a:t>Reconoce, aprecia y produce diferentes lenguajes artísticos con eficiencia y autenticidad.</a:t>
            </a:r>
          </a:p>
        </p:txBody>
      </p:sp>
      <p:sp>
        <p:nvSpPr>
          <p:cNvPr id="25609" name="8 Rectángulo"/>
          <p:cNvSpPr>
            <a:spLocks noChangeArrowheads="1"/>
          </p:cNvSpPr>
          <p:nvPr/>
        </p:nvSpPr>
        <p:spPr bwMode="auto">
          <a:xfrm>
            <a:off x="5795963" y="2852738"/>
            <a:ext cx="28035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marL="0" lvl="2" algn="r" eaLnBrk="1" fontAlgn="base" hangingPunct="1">
              <a:spcBef>
                <a:spcPct val="0"/>
              </a:spcBef>
              <a:spcAft>
                <a:spcPct val="0"/>
              </a:spcAft>
            </a:pPr>
            <a:r>
              <a:rPr lang="es-PE" altLang="es-PE" sz="1400" dirty="0">
                <a:solidFill>
                  <a:srgbClr val="000000"/>
                </a:solidFill>
              </a:rPr>
              <a:t>Se relaciona armónicamente con la naturaleza y     promueve el manejo sostenible de los recursos.</a:t>
            </a:r>
          </a:p>
        </p:txBody>
      </p:sp>
      <p:sp>
        <p:nvSpPr>
          <p:cNvPr id="25610" name="9 Rectángulo"/>
          <p:cNvSpPr>
            <a:spLocks noChangeArrowheads="1"/>
          </p:cNvSpPr>
          <p:nvPr/>
        </p:nvSpPr>
        <p:spPr bwMode="auto">
          <a:xfrm>
            <a:off x="5508625" y="4149725"/>
            <a:ext cx="31035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marL="0" lvl="2" algn="r" eaLnBrk="1" fontAlgn="base" hangingPunct="1">
              <a:spcBef>
                <a:spcPct val="0"/>
              </a:spcBef>
              <a:spcAft>
                <a:spcPct val="0"/>
              </a:spcAft>
            </a:pPr>
            <a:r>
              <a:rPr lang="es-PE" altLang="es-PE" sz="1400" dirty="0">
                <a:solidFill>
                  <a:srgbClr val="000000"/>
                </a:solidFill>
              </a:rPr>
              <a:t>Actúa con emprendimiento, hace uso de diversos conocimientos y maneja tecnología que le permite insertarse al mundo productivo.</a:t>
            </a:r>
          </a:p>
        </p:txBody>
      </p:sp>
      <p:sp>
        <p:nvSpPr>
          <p:cNvPr id="25611" name="10 Rectángulo"/>
          <p:cNvSpPr>
            <a:spLocks noChangeArrowheads="1"/>
          </p:cNvSpPr>
          <p:nvPr/>
        </p:nvSpPr>
        <p:spPr bwMode="auto">
          <a:xfrm>
            <a:off x="5292725" y="5589588"/>
            <a:ext cx="32400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algn="ctr" eaLnBrk="0" fontAlgn="base" hangingPunct="0">
              <a:spcBef>
                <a:spcPct val="0"/>
              </a:spcBef>
              <a:spcAft>
                <a:spcPct val="0"/>
              </a:spcAft>
              <a:defRPr sz="1200" b="1">
                <a:solidFill>
                  <a:schemeClr val="tx1"/>
                </a:solidFill>
                <a:latin typeface="Tahoma" pitchFamily="34" charset="0"/>
              </a:defRPr>
            </a:lvl6pPr>
            <a:lvl7pPr marL="2971800" indent="-228600" algn="ctr" eaLnBrk="0" fontAlgn="base" hangingPunct="0">
              <a:spcBef>
                <a:spcPct val="0"/>
              </a:spcBef>
              <a:spcAft>
                <a:spcPct val="0"/>
              </a:spcAft>
              <a:defRPr sz="1200" b="1">
                <a:solidFill>
                  <a:schemeClr val="tx1"/>
                </a:solidFill>
                <a:latin typeface="Tahoma" pitchFamily="34" charset="0"/>
              </a:defRPr>
            </a:lvl7pPr>
            <a:lvl8pPr marL="3429000" indent="-228600" algn="ctr" eaLnBrk="0" fontAlgn="base" hangingPunct="0">
              <a:spcBef>
                <a:spcPct val="0"/>
              </a:spcBef>
              <a:spcAft>
                <a:spcPct val="0"/>
              </a:spcAft>
              <a:defRPr sz="1200" b="1">
                <a:solidFill>
                  <a:schemeClr val="tx1"/>
                </a:solidFill>
                <a:latin typeface="Tahoma" pitchFamily="34" charset="0"/>
              </a:defRPr>
            </a:lvl8pPr>
            <a:lvl9pPr marL="3886200" indent="-228600" algn="ctr" eaLnBrk="0" fontAlgn="base" hangingPunct="0">
              <a:spcBef>
                <a:spcPct val="0"/>
              </a:spcBef>
              <a:spcAft>
                <a:spcPct val="0"/>
              </a:spcAft>
              <a:defRPr sz="1200" b="1">
                <a:solidFill>
                  <a:schemeClr val="tx1"/>
                </a:solidFill>
                <a:latin typeface="Tahoma" pitchFamily="34" charset="0"/>
              </a:defRPr>
            </a:lvl9pPr>
          </a:lstStyle>
          <a:p>
            <a:pPr marL="0" lvl="2" algn="r" eaLnBrk="1" fontAlgn="base" hangingPunct="1">
              <a:spcBef>
                <a:spcPct val="0"/>
              </a:spcBef>
              <a:spcAft>
                <a:spcPct val="0"/>
              </a:spcAft>
            </a:pPr>
            <a:r>
              <a:rPr lang="es-PE" altLang="es-PE" sz="1400" dirty="0">
                <a:solidFill>
                  <a:srgbClr val="000000"/>
                </a:solidFill>
              </a:rPr>
              <a:t>Actúan en la vida social con plena conciencia de derechos y deberes, y con responsabilidad activa por el bien común. </a:t>
            </a:r>
          </a:p>
        </p:txBody>
      </p:sp>
      <p:sp>
        <p:nvSpPr>
          <p:cNvPr id="12" name="11 Recortar rectángulo de esquina sencilla"/>
          <p:cNvSpPr/>
          <p:nvPr/>
        </p:nvSpPr>
        <p:spPr>
          <a:xfrm flipV="1">
            <a:off x="250825" y="1557338"/>
            <a:ext cx="3889375" cy="1131887"/>
          </a:xfrm>
          <a:prstGeom prst="snip1Rect">
            <a:avLst>
              <a:gd name="adj" fmla="val 3060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CO" sz="1200" b="1">
              <a:solidFill>
                <a:prstClr val="white"/>
              </a:solidFill>
            </a:endParaRPr>
          </a:p>
        </p:txBody>
      </p:sp>
      <p:sp>
        <p:nvSpPr>
          <p:cNvPr id="13" name="12 Recortar rectángulo de esquina sencilla"/>
          <p:cNvSpPr/>
          <p:nvPr/>
        </p:nvSpPr>
        <p:spPr>
          <a:xfrm flipV="1">
            <a:off x="250825" y="2852738"/>
            <a:ext cx="3281363" cy="1133475"/>
          </a:xfrm>
          <a:prstGeom prst="snip1Rect">
            <a:avLst>
              <a:gd name="adj" fmla="val 3060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CO" sz="1200" b="1">
              <a:solidFill>
                <a:prstClr val="white"/>
              </a:solidFill>
            </a:endParaRPr>
          </a:p>
        </p:txBody>
      </p:sp>
      <p:sp>
        <p:nvSpPr>
          <p:cNvPr id="14" name="13 Recortar rectángulo de esquina sencilla"/>
          <p:cNvSpPr/>
          <p:nvPr/>
        </p:nvSpPr>
        <p:spPr>
          <a:xfrm>
            <a:off x="250825" y="4149725"/>
            <a:ext cx="3065463" cy="1131888"/>
          </a:xfrm>
          <a:prstGeom prst="snip1Rect">
            <a:avLst>
              <a:gd name="adj" fmla="val 3060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CO" sz="1200" b="1">
              <a:solidFill>
                <a:prstClr val="white"/>
              </a:solidFill>
            </a:endParaRPr>
          </a:p>
        </p:txBody>
      </p:sp>
      <p:sp>
        <p:nvSpPr>
          <p:cNvPr id="15" name="14 Recortar rectángulo de esquina sencilla"/>
          <p:cNvSpPr/>
          <p:nvPr/>
        </p:nvSpPr>
        <p:spPr>
          <a:xfrm>
            <a:off x="271463" y="5373688"/>
            <a:ext cx="3835400" cy="1295400"/>
          </a:xfrm>
          <a:prstGeom prst="snip1Rect">
            <a:avLst>
              <a:gd name="adj" fmla="val 3060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CO" sz="1200" b="1">
              <a:solidFill>
                <a:prstClr val="white"/>
              </a:solidFill>
            </a:endParaRPr>
          </a:p>
        </p:txBody>
      </p:sp>
      <p:sp>
        <p:nvSpPr>
          <p:cNvPr id="16" name="15 Recortar rectángulo de esquina sencilla"/>
          <p:cNvSpPr/>
          <p:nvPr/>
        </p:nvSpPr>
        <p:spPr>
          <a:xfrm flipH="1" flipV="1">
            <a:off x="4932363" y="1628775"/>
            <a:ext cx="3835400" cy="989013"/>
          </a:xfrm>
          <a:prstGeom prst="snip1Rect">
            <a:avLst>
              <a:gd name="adj" fmla="val 3060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base">
              <a:spcBef>
                <a:spcPct val="0"/>
              </a:spcBef>
              <a:spcAft>
                <a:spcPct val="0"/>
              </a:spcAft>
              <a:defRPr/>
            </a:pPr>
            <a:endParaRPr lang="es-CO" sz="1200" b="1">
              <a:solidFill>
                <a:prstClr val="white"/>
              </a:solidFill>
            </a:endParaRPr>
          </a:p>
        </p:txBody>
      </p:sp>
      <p:sp>
        <p:nvSpPr>
          <p:cNvPr id="17" name="16 Recortar rectángulo de esquina sencilla"/>
          <p:cNvSpPr/>
          <p:nvPr/>
        </p:nvSpPr>
        <p:spPr>
          <a:xfrm flipH="1" flipV="1">
            <a:off x="5651500" y="2781300"/>
            <a:ext cx="3168650" cy="1131888"/>
          </a:xfrm>
          <a:prstGeom prst="snip1Rect">
            <a:avLst>
              <a:gd name="adj" fmla="val 3060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base">
              <a:spcBef>
                <a:spcPct val="0"/>
              </a:spcBef>
              <a:spcAft>
                <a:spcPct val="0"/>
              </a:spcAft>
              <a:defRPr/>
            </a:pPr>
            <a:endParaRPr lang="es-CO" sz="1200" b="1">
              <a:solidFill>
                <a:prstClr val="white"/>
              </a:solidFill>
            </a:endParaRPr>
          </a:p>
        </p:txBody>
      </p:sp>
      <p:sp>
        <p:nvSpPr>
          <p:cNvPr id="18" name="17 Recortar rectángulo de esquina sencilla"/>
          <p:cNvSpPr/>
          <p:nvPr/>
        </p:nvSpPr>
        <p:spPr>
          <a:xfrm flipH="1">
            <a:off x="5580063" y="4024313"/>
            <a:ext cx="3227387" cy="1276350"/>
          </a:xfrm>
          <a:prstGeom prst="snip1Rect">
            <a:avLst>
              <a:gd name="adj" fmla="val 3060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base">
              <a:spcBef>
                <a:spcPct val="0"/>
              </a:spcBef>
              <a:spcAft>
                <a:spcPct val="0"/>
              </a:spcAft>
              <a:defRPr/>
            </a:pPr>
            <a:endParaRPr lang="es-CO" sz="1200" b="1">
              <a:solidFill>
                <a:prstClr val="white"/>
              </a:solidFill>
            </a:endParaRPr>
          </a:p>
        </p:txBody>
      </p:sp>
      <p:sp>
        <p:nvSpPr>
          <p:cNvPr id="19" name="18 Recortar rectángulo de esquina sencilla"/>
          <p:cNvSpPr/>
          <p:nvPr/>
        </p:nvSpPr>
        <p:spPr>
          <a:xfrm flipH="1">
            <a:off x="4984750" y="5392738"/>
            <a:ext cx="3835400" cy="1131887"/>
          </a:xfrm>
          <a:prstGeom prst="snip1Rect">
            <a:avLst>
              <a:gd name="adj" fmla="val 3060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base">
              <a:spcBef>
                <a:spcPct val="0"/>
              </a:spcBef>
              <a:spcAft>
                <a:spcPct val="0"/>
              </a:spcAft>
              <a:defRPr/>
            </a:pPr>
            <a:endParaRPr lang="es-CO" sz="1200" b="1">
              <a:solidFill>
                <a:prstClr val="white"/>
              </a:solidFill>
            </a:endParaRPr>
          </a:p>
        </p:txBody>
      </p:sp>
      <p:pic>
        <p:nvPicPr>
          <p:cNvPr id="20" name="Picture 2" descr="http://portal.perueduca.edu.pe/boletin/boletin154/textos_clip_image001_0006.jpg"/>
          <p:cNvPicPr>
            <a:picLocks noChangeAspect="1" noChangeArrowheads="1"/>
          </p:cNvPicPr>
          <p:nvPr/>
        </p:nvPicPr>
        <p:blipFill rotWithShape="1">
          <a:blip r:embed="rId2" cstate="print">
            <a:extLst/>
          </a:blip>
          <a:srcRect l="12658" t="16837" r="28993"/>
          <a:stretch/>
        </p:blipFill>
        <p:spPr bwMode="auto">
          <a:xfrm>
            <a:off x="3419872" y="2636912"/>
            <a:ext cx="2304256" cy="2592288"/>
          </a:xfrm>
          <a:prstGeom prst="ellipse">
            <a:avLst/>
          </a:prstGeom>
          <a:ln>
            <a:noFill/>
          </a:ln>
          <a:effectLst>
            <a:softEdge rad="112500"/>
          </a:effectLst>
          <a:extLst/>
        </p:spPr>
      </p:pic>
      <p:sp>
        <p:nvSpPr>
          <p:cNvPr id="21" name="20 Elipse"/>
          <p:cNvSpPr/>
          <p:nvPr/>
        </p:nvSpPr>
        <p:spPr>
          <a:xfrm>
            <a:off x="8612188" y="1557338"/>
            <a:ext cx="466725"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CO" sz="1200" b="1" dirty="0">
                <a:solidFill>
                  <a:prstClr val="white"/>
                </a:solidFill>
              </a:rPr>
              <a:t>5</a:t>
            </a:r>
          </a:p>
        </p:txBody>
      </p:sp>
      <p:sp>
        <p:nvSpPr>
          <p:cNvPr id="22" name="21 Elipse"/>
          <p:cNvSpPr/>
          <p:nvPr/>
        </p:nvSpPr>
        <p:spPr>
          <a:xfrm>
            <a:off x="8612188" y="2906713"/>
            <a:ext cx="466725"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CO" sz="1200" b="1" dirty="0">
                <a:solidFill>
                  <a:prstClr val="white"/>
                </a:solidFill>
              </a:rPr>
              <a:t>6</a:t>
            </a:r>
          </a:p>
        </p:txBody>
      </p:sp>
      <p:sp>
        <p:nvSpPr>
          <p:cNvPr id="23" name="22 Elipse"/>
          <p:cNvSpPr/>
          <p:nvPr/>
        </p:nvSpPr>
        <p:spPr>
          <a:xfrm>
            <a:off x="8575675" y="4149725"/>
            <a:ext cx="466725"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CO" sz="1200" b="1" dirty="0">
                <a:solidFill>
                  <a:prstClr val="white"/>
                </a:solidFill>
              </a:rPr>
              <a:t>7</a:t>
            </a:r>
          </a:p>
        </p:txBody>
      </p:sp>
      <p:sp>
        <p:nvSpPr>
          <p:cNvPr id="24" name="23 Elipse"/>
          <p:cNvSpPr/>
          <p:nvPr/>
        </p:nvSpPr>
        <p:spPr>
          <a:xfrm>
            <a:off x="8612188" y="5643563"/>
            <a:ext cx="466725"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CO" sz="1200" b="1" dirty="0">
                <a:solidFill>
                  <a:prstClr val="white"/>
                </a:solidFill>
              </a:rPr>
              <a:t>8</a:t>
            </a:r>
          </a:p>
        </p:txBody>
      </p:sp>
      <p:sp>
        <p:nvSpPr>
          <p:cNvPr id="25" name="24 Elipse"/>
          <p:cNvSpPr/>
          <p:nvPr/>
        </p:nvSpPr>
        <p:spPr>
          <a:xfrm>
            <a:off x="0" y="1628775"/>
            <a:ext cx="468313"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CO" sz="1200" b="1" dirty="0">
                <a:solidFill>
                  <a:prstClr val="white"/>
                </a:solidFill>
              </a:rPr>
              <a:t>1</a:t>
            </a:r>
          </a:p>
        </p:txBody>
      </p:sp>
      <p:sp>
        <p:nvSpPr>
          <p:cNvPr id="26" name="25 Elipse"/>
          <p:cNvSpPr/>
          <p:nvPr/>
        </p:nvSpPr>
        <p:spPr>
          <a:xfrm>
            <a:off x="0" y="4221163"/>
            <a:ext cx="468313"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CO" sz="1200" b="1" dirty="0">
                <a:solidFill>
                  <a:prstClr val="white"/>
                </a:solidFill>
              </a:rPr>
              <a:t>3</a:t>
            </a:r>
          </a:p>
        </p:txBody>
      </p:sp>
      <p:sp>
        <p:nvSpPr>
          <p:cNvPr id="27" name="26 Elipse"/>
          <p:cNvSpPr/>
          <p:nvPr/>
        </p:nvSpPr>
        <p:spPr>
          <a:xfrm>
            <a:off x="0" y="2852738"/>
            <a:ext cx="468313"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CO" sz="1200" b="1" dirty="0">
                <a:solidFill>
                  <a:prstClr val="white"/>
                </a:solidFill>
              </a:rPr>
              <a:t>2</a:t>
            </a:r>
          </a:p>
        </p:txBody>
      </p:sp>
      <p:sp>
        <p:nvSpPr>
          <p:cNvPr id="28" name="27 Elipse"/>
          <p:cNvSpPr/>
          <p:nvPr/>
        </p:nvSpPr>
        <p:spPr>
          <a:xfrm>
            <a:off x="0" y="5516563"/>
            <a:ext cx="468313" cy="576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CO" sz="1200" b="1" dirty="0">
                <a:solidFill>
                  <a:prstClr val="white"/>
                </a:solidFill>
              </a:rPr>
              <a:t>4</a:t>
            </a:r>
          </a:p>
        </p:txBody>
      </p:sp>
    </p:spTree>
    <p:extLst>
      <p:ext uri="{BB962C8B-B14F-4D97-AF65-F5344CB8AC3E}">
        <p14:creationId xmlns:p14="http://schemas.microsoft.com/office/powerpoint/2010/main" val="541057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3"/>
            <a:ext cx="8964488" cy="4824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341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PE" sz="4800" b="1" dirty="0" smtClean="0"/>
              <a:t>Rutas ciudadanía </a:t>
            </a:r>
            <a:endParaRPr lang="es-PE" sz="4800" b="1" dirty="0"/>
          </a:p>
        </p:txBody>
      </p:sp>
    </p:spTree>
    <p:extLst>
      <p:ext uri="{BB962C8B-B14F-4D97-AF65-F5344CB8AC3E}">
        <p14:creationId xmlns:p14="http://schemas.microsoft.com/office/powerpoint/2010/main" val="2421394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s problemas de NUESTRO mundo actual - El dengue paso de moda..ahora viene la fiebre porcina...y despues?? Este es un collage q a mi entender resume los principales problemas que en la actualidad residen y conviven con nosotros día a día sin que parezca que nos importe mucho puesto que no es que hagamos demasiado por impedirlos. Se admiten sugerencias y se armó el debate....... saludos a todos!!!! - Foto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696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PROPÓSITO</a:t>
            </a:r>
            <a:endParaRPr lang="es-PE" dirty="0"/>
          </a:p>
        </p:txBody>
      </p:sp>
      <p:sp>
        <p:nvSpPr>
          <p:cNvPr id="3" name="2 Marcador de contenido"/>
          <p:cNvSpPr>
            <a:spLocks noGrp="1"/>
          </p:cNvSpPr>
          <p:nvPr>
            <p:ph idx="1"/>
          </p:nvPr>
        </p:nvSpPr>
        <p:spPr/>
        <p:txBody>
          <a:bodyPr/>
          <a:lstStyle/>
          <a:p>
            <a:pPr marL="0" indent="0">
              <a:buNone/>
            </a:pPr>
            <a:r>
              <a:rPr lang="es-PE" dirty="0" smtClean="0"/>
              <a:t>Que los docentes conozcan y analicen críticamente la propuesta de Rutas de aprendizaje de Ciudadanía y Ciencias , en un contexto de dialogo grupal . Asuman una actitud crítica y  propositiva con respecto al uso de las mismas en su quehacer pedagógico. </a:t>
            </a:r>
            <a:endParaRPr lang="es-PE" dirty="0"/>
          </a:p>
        </p:txBody>
      </p:sp>
    </p:spTree>
    <p:extLst>
      <p:ext uri="{BB962C8B-B14F-4D97-AF65-F5344CB8AC3E}">
        <p14:creationId xmlns:p14="http://schemas.microsoft.com/office/powerpoint/2010/main" val="1247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¿POR QUÉ?</a:t>
            </a:r>
            <a:endParaRPr lang="es-PE" dirty="0"/>
          </a:p>
        </p:txBody>
      </p:sp>
      <p:sp>
        <p:nvSpPr>
          <p:cNvPr id="3" name="2 Marcador de contenido"/>
          <p:cNvSpPr>
            <a:spLocks noGrp="1"/>
          </p:cNvSpPr>
          <p:nvPr>
            <p:ph idx="1"/>
          </p:nvPr>
        </p:nvSpPr>
        <p:spPr/>
        <p:txBody>
          <a:bodyPr/>
          <a:lstStyle/>
          <a:p>
            <a:r>
              <a:rPr lang="es-PE" dirty="0" smtClean="0"/>
              <a:t>¿Cuáles son los principales problemas mundiales , nacionales regionales y locales?</a:t>
            </a:r>
          </a:p>
          <a:p>
            <a:r>
              <a:rPr lang="es-PE" dirty="0" smtClean="0"/>
              <a:t>¿Es pertinente partir exclusivamente de las diferencias e individualidades?</a:t>
            </a:r>
          </a:p>
          <a:p>
            <a:r>
              <a:rPr lang="es-PE" dirty="0" smtClean="0"/>
              <a:t>¿ Por que el presente enfoque  por competencias enfatiza lo individual y local?</a:t>
            </a:r>
          </a:p>
          <a:p>
            <a:endParaRPr lang="es-PE" dirty="0"/>
          </a:p>
        </p:txBody>
      </p:sp>
    </p:spTree>
    <p:extLst>
      <p:ext uri="{BB962C8B-B14F-4D97-AF65-F5344CB8AC3E}">
        <p14:creationId xmlns:p14="http://schemas.microsoft.com/office/powerpoint/2010/main" val="3558275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3.bp.blogspot.com/-zojYZFk3ykw/UzHZUrhzGCI/AAAAAAAAAB4/ztazdA9VrsU/s1600/ser-ciudadan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8136904"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807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r>
              <a:rPr lang="es-PE" dirty="0"/>
              <a:t>¿</a:t>
            </a:r>
            <a:r>
              <a:rPr lang="es-PE" dirty="0" smtClean="0"/>
              <a:t>Qué aprendizajes fundamentales se relacionan  con el área de ciudadanía? </a:t>
            </a:r>
            <a:endParaRPr lang="es-PE" dirty="0"/>
          </a:p>
        </p:txBody>
      </p:sp>
      <p:sp>
        <p:nvSpPr>
          <p:cNvPr id="5" name="4 Subtítulo"/>
          <p:cNvSpPr>
            <a:spLocks noGrp="1"/>
          </p:cNvSpPr>
          <p:nvPr>
            <p:ph type="subTitle" idx="1"/>
          </p:nvPr>
        </p:nvSpPr>
        <p:spPr/>
        <p:txBody>
          <a:bodyPr/>
          <a:lstStyle/>
          <a:p>
            <a:endParaRPr lang="es-PE"/>
          </a:p>
        </p:txBody>
      </p:sp>
    </p:spTree>
    <p:extLst>
      <p:ext uri="{BB962C8B-B14F-4D97-AF65-F5344CB8AC3E}">
        <p14:creationId xmlns:p14="http://schemas.microsoft.com/office/powerpoint/2010/main" val="2890453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976664"/>
          </a:xfrm>
        </p:spPr>
        <p:txBody>
          <a:bodyPr>
            <a:normAutofit fontScale="92500" lnSpcReduction="20000"/>
          </a:bodyPr>
          <a:lstStyle/>
          <a:p>
            <a:r>
              <a:rPr lang="es-PE" altLang="es-PE" dirty="0" smtClean="0">
                <a:solidFill>
                  <a:srgbClr val="000000"/>
                </a:solidFill>
              </a:rPr>
              <a:t>Actúan en la vida social con plena conciencia de derechos y deberes, y con responsabilidad activa por el bien común.</a:t>
            </a:r>
          </a:p>
          <a:p>
            <a:r>
              <a:rPr lang="es-PE" dirty="0" smtClean="0"/>
              <a:t>Actúan demostrando seguridad y cuidado de sí mismo, valorando su identidad personal, social y cultural, en distintos escenarios y circunstancias. </a:t>
            </a:r>
          </a:p>
          <a:p>
            <a:r>
              <a:rPr lang="es-PE" altLang="es-PE" dirty="0" smtClean="0">
                <a:solidFill>
                  <a:srgbClr val="FF0000"/>
                </a:solidFill>
              </a:rPr>
              <a:t>Se comunica eficazmente de manera oral y escrita con perspectiva intercultural, en su lengua materna, en castellano y en una lengua extranjera, siempre que sea posible</a:t>
            </a:r>
          </a:p>
          <a:p>
            <a:r>
              <a:rPr lang="es-PE" dirty="0" smtClean="0">
                <a:solidFill>
                  <a:srgbClr val="FF0000"/>
                </a:solidFill>
              </a:rPr>
              <a:t>Hace uso de saberes científicos</a:t>
            </a:r>
          </a:p>
          <a:p>
            <a:r>
              <a:rPr lang="es-PE" dirty="0" smtClean="0">
                <a:solidFill>
                  <a:srgbClr val="FF0000"/>
                </a:solidFill>
              </a:rPr>
              <a:t> y matemáticos para afrontar desafíos diversos, en contextos reales o plausibles, desde una perspectiva intercultural</a:t>
            </a:r>
          </a:p>
          <a:p>
            <a:endParaRPr lang="es-PE" dirty="0">
              <a:solidFill>
                <a:srgbClr val="FF0000"/>
              </a:solidFill>
            </a:endParaRPr>
          </a:p>
        </p:txBody>
      </p:sp>
    </p:spTree>
    <p:extLst>
      <p:ext uri="{BB962C8B-B14F-4D97-AF65-F5344CB8AC3E}">
        <p14:creationId xmlns:p14="http://schemas.microsoft.com/office/powerpoint/2010/main" val="1835712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Según la tercera versión del marco curricular </a:t>
            </a:r>
            <a:endParaRPr lang="es-PE"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536" y="2132856"/>
            <a:ext cx="9693521"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239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8496944"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118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8136904"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202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TRABAJO EN EQUIPO </a:t>
            </a:r>
            <a:endParaRPr lang="es-PE" dirty="0"/>
          </a:p>
        </p:txBody>
      </p:sp>
      <p:sp>
        <p:nvSpPr>
          <p:cNvPr id="3" name="2 Marcador de contenido"/>
          <p:cNvSpPr>
            <a:spLocks noGrp="1"/>
          </p:cNvSpPr>
          <p:nvPr>
            <p:ph idx="1"/>
          </p:nvPr>
        </p:nvSpPr>
        <p:spPr/>
        <p:txBody>
          <a:bodyPr>
            <a:normAutofit/>
          </a:bodyPr>
          <a:lstStyle/>
          <a:p>
            <a:pPr marL="0" indent="0">
              <a:buNone/>
            </a:pPr>
            <a:r>
              <a:rPr lang="es-PE" dirty="0" smtClean="0"/>
              <a:t>¿QUÉ NECESIDADES  DEMANDAN  NUESTROS ESTUDIANTES   QUE SE RELACIONAN AL DESARROLLO CIUDADANO ?</a:t>
            </a:r>
            <a:endParaRPr lang="es-PE" dirty="0"/>
          </a:p>
          <a:p>
            <a:pPr marL="0" indent="0">
              <a:buNone/>
            </a:pPr>
            <a:r>
              <a:rPr lang="es-PE" dirty="0" smtClean="0"/>
              <a:t>¿Cuáles SON LAS  PRINCIPALES DEFICIENCIAS Y  ERRORES QUE SE SUELEN COMETER EN LA ESCUELA  QUE AFECTAN EL DESARROLLO CIUDADANO ?</a:t>
            </a:r>
            <a:endParaRPr lang="es-PE" dirty="0"/>
          </a:p>
        </p:txBody>
      </p:sp>
    </p:spTree>
    <p:extLst>
      <p:ext uri="{BB962C8B-B14F-4D97-AF65-F5344CB8AC3E}">
        <p14:creationId xmlns:p14="http://schemas.microsoft.com/office/powerpoint/2010/main" val="2881618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ncrypted-tbn2.gstatic.com/images?q=tbn:ANd9GcTUOQJdBkuv_UxNH0GtutfnUhZQoQCXH__qD4dgs7oTEMd8gfIi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2352"/>
            <a:ext cx="8640960" cy="634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237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PE" dirty="0" smtClean="0"/>
              <a:t>EL DESARROLLO CIUDADANO </a:t>
            </a:r>
            <a:br>
              <a:rPr lang="es-PE" dirty="0" smtClean="0"/>
            </a:br>
            <a:r>
              <a:rPr lang="es-PE" dirty="0" smtClean="0"/>
              <a:t>NIVEL INICIAL </a:t>
            </a:r>
            <a:endParaRPr lang="es-PE" dirty="0"/>
          </a:p>
        </p:txBody>
      </p:sp>
      <p:sp>
        <p:nvSpPr>
          <p:cNvPr id="5" name="4 Subtítulo"/>
          <p:cNvSpPr>
            <a:spLocks noGrp="1"/>
          </p:cNvSpPr>
          <p:nvPr>
            <p:ph type="subTitle" idx="1"/>
          </p:nvPr>
        </p:nvSpPr>
        <p:spPr/>
        <p:txBody>
          <a:bodyPr>
            <a:normAutofit fontScale="77500" lnSpcReduction="20000"/>
          </a:bodyPr>
          <a:lstStyle/>
          <a:p>
            <a:r>
              <a:rPr lang="es-PE" sz="4100" b="1" dirty="0" smtClean="0">
                <a:solidFill>
                  <a:schemeClr val="tx1"/>
                </a:solidFill>
              </a:rPr>
              <a:t>Desarrollo personal, social y emocional</a:t>
            </a:r>
          </a:p>
          <a:p>
            <a:r>
              <a:rPr lang="es-PE" sz="4100" b="1" dirty="0" smtClean="0">
                <a:solidFill>
                  <a:schemeClr val="tx1"/>
                </a:solidFill>
              </a:rPr>
              <a:t>Ciclo II</a:t>
            </a:r>
          </a:p>
          <a:p>
            <a:r>
              <a:rPr lang="es-PE" dirty="0" smtClean="0">
                <a:solidFill>
                  <a:schemeClr val="tx1"/>
                </a:solidFill>
              </a:rPr>
              <a:t>3, 4 y 5 años de Educación Inicia</a:t>
            </a:r>
            <a:endParaRPr lang="es-PE" dirty="0">
              <a:solidFill>
                <a:schemeClr val="tx1"/>
              </a:solidFill>
            </a:endParaRPr>
          </a:p>
        </p:txBody>
      </p:sp>
    </p:spTree>
    <p:extLst>
      <p:ext uri="{BB962C8B-B14F-4D97-AF65-F5344CB8AC3E}">
        <p14:creationId xmlns:p14="http://schemas.microsoft.com/office/powerpoint/2010/main" val="361365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964488"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037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Responder </a:t>
            </a:r>
            <a:endParaRPr lang="es-PE" dirty="0"/>
          </a:p>
        </p:txBody>
      </p:sp>
      <p:sp>
        <p:nvSpPr>
          <p:cNvPr id="3" name="2 Marcador de contenido"/>
          <p:cNvSpPr>
            <a:spLocks noGrp="1"/>
          </p:cNvSpPr>
          <p:nvPr>
            <p:ph idx="1"/>
          </p:nvPr>
        </p:nvSpPr>
        <p:spPr>
          <a:xfrm>
            <a:off x="457200" y="1052736"/>
            <a:ext cx="8507288" cy="5544616"/>
          </a:xfrm>
        </p:spPr>
        <p:txBody>
          <a:bodyPr>
            <a:normAutofit fontScale="92500" lnSpcReduction="20000"/>
          </a:bodyPr>
          <a:lstStyle/>
          <a:p>
            <a:r>
              <a:rPr lang="es-PE" dirty="0" smtClean="0"/>
              <a:t>María es un maestra de inicial de tres años , en su grupo de estudiantes resalta la participación de Patricia , a quien le gusta opinar , demostrando  cierto grado de madurez  con matices ingenuas propias de su edad. María trata de cortar sus participaciones porque son extensas además algunas opiniones considera que no son pertinentes a su edad.</a:t>
            </a:r>
          </a:p>
          <a:p>
            <a:r>
              <a:rPr lang="es-PE" dirty="0" smtClean="0"/>
              <a:t>¿Qué visión tiene María?</a:t>
            </a:r>
          </a:p>
          <a:p>
            <a:r>
              <a:rPr lang="es-PE" dirty="0" smtClean="0"/>
              <a:t>a- de respeto</a:t>
            </a:r>
          </a:p>
          <a:p>
            <a:r>
              <a:rPr lang="es-PE" dirty="0" smtClean="0"/>
              <a:t>b- </a:t>
            </a:r>
            <a:r>
              <a:rPr lang="es-PE" dirty="0" err="1" smtClean="0"/>
              <a:t>adultocentrista</a:t>
            </a:r>
            <a:endParaRPr lang="es-PE" dirty="0" smtClean="0"/>
          </a:p>
          <a:p>
            <a:r>
              <a:rPr lang="es-PE" dirty="0" smtClean="0"/>
              <a:t>c-empática</a:t>
            </a:r>
          </a:p>
          <a:p>
            <a:r>
              <a:rPr lang="es-PE" dirty="0"/>
              <a:t>d</a:t>
            </a:r>
            <a:r>
              <a:rPr lang="es-PE" dirty="0" smtClean="0"/>
              <a:t>- crítica </a:t>
            </a:r>
          </a:p>
        </p:txBody>
      </p:sp>
    </p:spTree>
    <p:extLst>
      <p:ext uri="{BB962C8B-B14F-4D97-AF65-F5344CB8AC3E}">
        <p14:creationId xmlns:p14="http://schemas.microsoft.com/office/powerpoint/2010/main" val="1838293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PE" sz="2800" b="1" i="0" u="none" strike="noStrike" baseline="0" dirty="0" smtClean="0">
                <a:latin typeface="VogelNormal"/>
              </a:rPr>
              <a:t>¿Qué entendemos por el desarrollo personal, social</a:t>
            </a:r>
            <a:r>
              <a:rPr lang="es-PE" sz="2800" b="1" i="0" u="none" strike="noStrike" dirty="0" smtClean="0">
                <a:latin typeface="VogelNormal"/>
              </a:rPr>
              <a:t> </a:t>
            </a:r>
            <a:r>
              <a:rPr lang="es-PE" sz="2800" b="1" i="0" u="none" strike="noStrike" baseline="0" dirty="0" smtClean="0">
                <a:latin typeface="VogelNormal"/>
              </a:rPr>
              <a:t>y emocional?</a:t>
            </a:r>
            <a:endParaRPr lang="es-PE" sz="2800" b="1" dirty="0"/>
          </a:p>
        </p:txBody>
      </p:sp>
      <p:sp>
        <p:nvSpPr>
          <p:cNvPr id="3" name="2 Marcador de contenido"/>
          <p:cNvSpPr>
            <a:spLocks noGrp="1"/>
          </p:cNvSpPr>
          <p:nvPr>
            <p:ph idx="1"/>
          </p:nvPr>
        </p:nvSpPr>
        <p:spPr/>
        <p:txBody>
          <a:bodyPr/>
          <a:lstStyle/>
          <a:p>
            <a:r>
              <a:rPr lang="es-PE" dirty="0" smtClean="0"/>
              <a:t>VISIÓN ADULTOCENTRISTA ( niño ser incapaz de sentir, comprender, opinar, decidir, resolver problemas)</a:t>
            </a:r>
          </a:p>
          <a:p>
            <a:endParaRPr lang="es-PE" dirty="0" smtClean="0"/>
          </a:p>
          <a:p>
            <a:r>
              <a:rPr lang="es-PE" dirty="0" smtClean="0"/>
              <a:t>RESPETO A  LOS NIÑOS ( reconocer y valorar sus características individuales y colectivas )</a:t>
            </a:r>
          </a:p>
          <a:p>
            <a:endParaRPr lang="es-PE" dirty="0" smtClean="0"/>
          </a:p>
          <a:p>
            <a:endParaRPr lang="es-PE" dirty="0"/>
          </a:p>
        </p:txBody>
      </p:sp>
    </p:spTree>
    <p:extLst>
      <p:ext uri="{BB962C8B-B14F-4D97-AF65-F5344CB8AC3E}">
        <p14:creationId xmlns:p14="http://schemas.microsoft.com/office/powerpoint/2010/main" val="1538796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fontScale="90000"/>
          </a:bodyPr>
          <a:lstStyle/>
          <a:p>
            <a:pPr algn="l"/>
            <a:r>
              <a:rPr lang="es-PE" b="1" i="0" u="none" strike="noStrike" baseline="0" dirty="0" smtClean="0">
                <a:latin typeface="VogelNormal"/>
              </a:rPr>
              <a:t>¿</a:t>
            </a:r>
            <a:r>
              <a:rPr lang="es-PE" sz="3100" b="1" i="0" u="none" strike="noStrike" baseline="0" dirty="0" smtClean="0">
                <a:latin typeface="VogelNormal"/>
              </a:rPr>
              <a:t>Qué lograrán los niños y niñas en el desarrollo personal,</a:t>
            </a:r>
            <a:r>
              <a:rPr lang="es-PE" sz="3100" b="1" i="0" u="none" strike="noStrike" dirty="0" smtClean="0">
                <a:latin typeface="VogelNormal"/>
              </a:rPr>
              <a:t> </a:t>
            </a:r>
            <a:r>
              <a:rPr lang="es-PE" sz="3100" b="1" i="0" u="none" strike="noStrike" baseline="0" dirty="0" smtClean="0">
                <a:latin typeface="VogelNormal"/>
              </a:rPr>
              <a:t>social y emocional?</a:t>
            </a:r>
            <a:endParaRPr lang="es-PE" sz="3100" b="1" dirty="0"/>
          </a:p>
        </p:txBody>
      </p:sp>
      <p:sp>
        <p:nvSpPr>
          <p:cNvPr id="3" name="2 Marcador de contenido"/>
          <p:cNvSpPr>
            <a:spLocks noGrp="1"/>
          </p:cNvSpPr>
          <p:nvPr>
            <p:ph idx="1"/>
          </p:nvPr>
        </p:nvSpPr>
        <p:spPr/>
        <p:txBody>
          <a:bodyPr/>
          <a:lstStyle/>
          <a:p>
            <a:endParaRPr lang="es-P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8964488"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9699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CAPACIDADES </a:t>
            </a:r>
            <a:endParaRPr lang="es-PE" dirty="0"/>
          </a:p>
        </p:txBody>
      </p:sp>
      <p:sp>
        <p:nvSpPr>
          <p:cNvPr id="3" name="2 Marcador de contenido"/>
          <p:cNvSpPr>
            <a:spLocks noGrp="1"/>
          </p:cNvSpPr>
          <p:nvPr>
            <p:ph idx="1"/>
          </p:nvPr>
        </p:nvSpPr>
        <p:spPr/>
        <p:txBody>
          <a:bodyPr/>
          <a:lstStyle/>
          <a:p>
            <a:r>
              <a:rPr lang="es-PE" dirty="0" smtClean="0"/>
              <a:t>AUTOESTIMA</a:t>
            </a:r>
          </a:p>
          <a:p>
            <a:r>
              <a:rPr lang="es-PE" dirty="0" smtClean="0"/>
              <a:t>CONCIENCIA EMOCIONAL</a:t>
            </a:r>
          </a:p>
          <a:p>
            <a:r>
              <a:rPr lang="es-PE" dirty="0" smtClean="0"/>
              <a:t> AUTONOMÍA</a:t>
            </a:r>
          </a:p>
          <a:p>
            <a:r>
              <a:rPr lang="es-PE" dirty="0" smtClean="0"/>
              <a:t>COLABORACIÓN Y TOLERANCIA</a:t>
            </a:r>
          </a:p>
          <a:p>
            <a:r>
              <a:rPr lang="es-PE" dirty="0" smtClean="0"/>
              <a:t>ACUERDOS O NORMAS DE CONVIVENCIA</a:t>
            </a:r>
          </a:p>
          <a:p>
            <a:r>
              <a:rPr lang="es-PE" dirty="0" smtClean="0"/>
              <a:t>RESOLUCIÓN DE CONFLICTOS  </a:t>
            </a:r>
          </a:p>
          <a:p>
            <a:endParaRPr lang="es-PE" dirty="0"/>
          </a:p>
        </p:txBody>
      </p:sp>
    </p:spTree>
    <p:extLst>
      <p:ext uri="{BB962C8B-B14F-4D97-AF65-F5344CB8AC3E}">
        <p14:creationId xmlns:p14="http://schemas.microsoft.com/office/powerpoint/2010/main" val="1152786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P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3000" y="-1143000"/>
            <a:ext cx="6857997" cy="914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6559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8229600" cy="6336704"/>
          </a:xfrm>
        </p:spPr>
        <p:txBody>
          <a:bodyPr/>
          <a:lstStyle/>
          <a:p>
            <a:r>
              <a:rPr lang="es-PE" dirty="0" smtClean="0"/>
              <a:t>Tienes un aula de tres, con niños que vienen de diversos contextos , algunos demuestran temor y lloran  en clase.</a:t>
            </a:r>
          </a:p>
          <a:p>
            <a:pPr marL="0" indent="0">
              <a:buNone/>
            </a:pPr>
            <a:r>
              <a:rPr lang="es-PE" dirty="0" smtClean="0"/>
              <a:t>¿Cómo facilitarías el desarrollo de la identidad en tu aula?</a:t>
            </a:r>
          </a:p>
          <a:p>
            <a:pPr marL="0" indent="0">
              <a:buNone/>
            </a:pPr>
            <a:r>
              <a:rPr lang="es-PE" dirty="0" smtClean="0"/>
              <a:t>a- Dejarles ver dibujos animados </a:t>
            </a:r>
          </a:p>
          <a:p>
            <a:pPr marL="0" indent="0">
              <a:buNone/>
            </a:pPr>
            <a:r>
              <a:rPr lang="es-PE" dirty="0" smtClean="0"/>
              <a:t>b-Dejar que se regresen a casa </a:t>
            </a:r>
          </a:p>
          <a:p>
            <a:pPr marL="0" indent="0">
              <a:buNone/>
            </a:pPr>
            <a:r>
              <a:rPr lang="es-PE" dirty="0" smtClean="0"/>
              <a:t>c- Hacerles pintar en unas imágenes </a:t>
            </a:r>
          </a:p>
          <a:p>
            <a:pPr marL="0" indent="0">
              <a:buNone/>
            </a:pPr>
            <a:r>
              <a:rPr lang="es-PE" dirty="0" smtClean="0"/>
              <a:t>d- Tratarlos con afecto y llamarlos por su nombre</a:t>
            </a:r>
            <a:endParaRPr lang="es-PE" dirty="0"/>
          </a:p>
        </p:txBody>
      </p:sp>
    </p:spTree>
    <p:extLst>
      <p:ext uri="{BB962C8B-B14F-4D97-AF65-F5344CB8AC3E}">
        <p14:creationId xmlns:p14="http://schemas.microsoft.com/office/powerpoint/2010/main" val="239650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fontScale="90000"/>
          </a:bodyPr>
          <a:lstStyle/>
          <a:p>
            <a:r>
              <a:rPr lang="es-PE" sz="3100" b="1" i="0" u="none" strike="noStrike" baseline="0" dirty="0" smtClean="0">
                <a:latin typeface="VogelNormal"/>
              </a:rPr>
              <a:t>¿Cómo podemos facilitar estos aprendizajes?</a:t>
            </a:r>
            <a:endParaRPr lang="es-PE" sz="3100" b="1" dirty="0"/>
          </a:p>
        </p:txBody>
      </p:sp>
      <p:sp>
        <p:nvSpPr>
          <p:cNvPr id="3" name="2 Marcador de contenido"/>
          <p:cNvSpPr>
            <a:spLocks noGrp="1"/>
          </p:cNvSpPr>
          <p:nvPr>
            <p:ph idx="1"/>
          </p:nvPr>
        </p:nvSpPr>
        <p:spPr>
          <a:xfrm>
            <a:off x="457200" y="836712"/>
            <a:ext cx="8229600" cy="5289451"/>
          </a:xfrm>
        </p:spPr>
        <p:txBody>
          <a:bodyPr/>
          <a:lstStyle/>
          <a:p>
            <a:r>
              <a:rPr lang="es-PE" dirty="0" smtClean="0"/>
              <a:t>DESARROLLO DE  LA IDENTIDAD</a:t>
            </a:r>
          </a:p>
          <a:p>
            <a:r>
              <a:rPr lang="es-PE" dirty="0" smtClean="0"/>
              <a:t>Durante las situaciones cotidianas de convivencia e interacción.</a:t>
            </a:r>
          </a:p>
          <a:p>
            <a:r>
              <a:rPr lang="es-PE" dirty="0" smtClean="0"/>
              <a:t>Tratando con respeto y afecto a los niños.</a:t>
            </a:r>
          </a:p>
          <a:p>
            <a:r>
              <a:rPr lang="es-PE" dirty="0" smtClean="0"/>
              <a:t>Llamándolos por su nombre.</a:t>
            </a:r>
          </a:p>
          <a:p>
            <a:r>
              <a:rPr lang="es-PE" dirty="0" smtClean="0"/>
              <a:t>Promoviendo su participación , toma de decisiones , con iniciativa y confianza.</a:t>
            </a:r>
          </a:p>
          <a:p>
            <a:r>
              <a:rPr lang="es-PE" dirty="0" smtClean="0"/>
              <a:t> Conociéndose a si mismos </a:t>
            </a:r>
          </a:p>
          <a:p>
            <a:r>
              <a:rPr lang="es-PE" dirty="0" smtClean="0"/>
              <a:t>Apropiándose  del espacio</a:t>
            </a:r>
          </a:p>
        </p:txBody>
      </p:sp>
    </p:spTree>
    <p:extLst>
      <p:ext uri="{BB962C8B-B14F-4D97-AF65-F5344CB8AC3E}">
        <p14:creationId xmlns:p14="http://schemas.microsoft.com/office/powerpoint/2010/main" val="319293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normAutofit fontScale="85000" lnSpcReduction="10000"/>
          </a:bodyPr>
          <a:lstStyle/>
          <a:p>
            <a:r>
              <a:rPr lang="es-PE" b="1" dirty="0" smtClean="0"/>
              <a:t>DESARROLLO DE LA CONVIVENCIA DEMOCRÁTICA </a:t>
            </a:r>
          </a:p>
          <a:p>
            <a:r>
              <a:rPr lang="es-PE" dirty="0" smtClean="0"/>
              <a:t>Requiere de un clima de libertad y respeto entre todos ;niños y adultos</a:t>
            </a:r>
          </a:p>
          <a:p>
            <a:r>
              <a:rPr lang="es-PE" dirty="0" smtClean="0"/>
              <a:t>Respeto a sus opiniones</a:t>
            </a:r>
          </a:p>
          <a:p>
            <a:r>
              <a:rPr lang="es-PE" dirty="0" smtClean="0"/>
              <a:t>Buen trato</a:t>
            </a:r>
          </a:p>
          <a:p>
            <a:r>
              <a:rPr lang="es-PE" dirty="0" smtClean="0"/>
              <a:t>Cumplir con responsabilidades</a:t>
            </a:r>
          </a:p>
          <a:p>
            <a:r>
              <a:rPr lang="es-PE" dirty="0" smtClean="0"/>
              <a:t>Construir y cumplir acuerdos </a:t>
            </a:r>
          </a:p>
          <a:p>
            <a:r>
              <a:rPr lang="es-PE" dirty="0" smtClean="0"/>
              <a:t>Respeto a cada uno de sus compañeros</a:t>
            </a:r>
          </a:p>
          <a:p>
            <a:r>
              <a:rPr lang="es-PE" dirty="0" smtClean="0"/>
              <a:t>Dialogo para resolver conflictos, expresar sentimientos</a:t>
            </a:r>
          </a:p>
          <a:p>
            <a:r>
              <a:rPr lang="es-PE" dirty="0" smtClean="0"/>
              <a:t>Identificar y valorar positivamente las diferencias</a:t>
            </a:r>
          </a:p>
          <a:p>
            <a:r>
              <a:rPr lang="es-PE" dirty="0" smtClean="0"/>
              <a:t>Destacar las conductas positivas</a:t>
            </a:r>
          </a:p>
          <a:p>
            <a:r>
              <a:rPr lang="es-PE" dirty="0" smtClean="0"/>
              <a:t>Involucrar a los padres de familia </a:t>
            </a:r>
          </a:p>
          <a:p>
            <a:endParaRPr lang="es-PE" dirty="0"/>
          </a:p>
        </p:txBody>
      </p:sp>
    </p:spTree>
    <p:extLst>
      <p:ext uri="{BB962C8B-B14F-4D97-AF65-F5344CB8AC3E}">
        <p14:creationId xmlns:p14="http://schemas.microsoft.com/office/powerpoint/2010/main" val="1699533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lstStyle/>
          <a:p>
            <a:r>
              <a:rPr lang="es-PE" dirty="0" smtClean="0"/>
              <a:t>Marta es una docente de cuatro años ella está interesada en mejorar el desarrollo de los aprendizajes de sus alumnos y para ello desarrolla diariamente el proceso de evaluación mediante la observación sistemática , ¿qué instrumento debe utilizar?</a:t>
            </a:r>
          </a:p>
          <a:p>
            <a:r>
              <a:rPr lang="es-PE" dirty="0" smtClean="0"/>
              <a:t>a- anecdotario</a:t>
            </a:r>
          </a:p>
          <a:p>
            <a:r>
              <a:rPr lang="es-PE" dirty="0" smtClean="0"/>
              <a:t>b- portafolio </a:t>
            </a:r>
          </a:p>
          <a:p>
            <a:r>
              <a:rPr lang="es-PE" dirty="0" smtClean="0"/>
              <a:t>c- registro de observación</a:t>
            </a:r>
          </a:p>
          <a:p>
            <a:r>
              <a:rPr lang="es-PE" dirty="0" smtClean="0"/>
              <a:t>d- lista de cotejo </a:t>
            </a:r>
            <a:endParaRPr lang="es-PE" dirty="0"/>
          </a:p>
        </p:txBody>
      </p:sp>
    </p:spTree>
    <p:extLst>
      <p:ext uri="{BB962C8B-B14F-4D97-AF65-F5344CB8AC3E}">
        <p14:creationId xmlns:p14="http://schemas.microsoft.com/office/powerpoint/2010/main" val="1803969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Autofit/>
          </a:bodyPr>
          <a:lstStyle/>
          <a:p>
            <a:pPr algn="l"/>
            <a:r>
              <a:rPr lang="es-PE" sz="2800" b="1" i="0" u="none" strike="noStrike" baseline="0" dirty="0" smtClean="0">
                <a:latin typeface="VogelNormal"/>
              </a:rPr>
              <a:t>¿Cómo podemos saber que los niños están logrando</a:t>
            </a:r>
            <a:r>
              <a:rPr lang="es-PE" sz="2800" b="1" i="0" u="none" strike="noStrike" dirty="0" smtClean="0">
                <a:latin typeface="VogelNormal"/>
              </a:rPr>
              <a:t> </a:t>
            </a:r>
            <a:r>
              <a:rPr lang="es-PE" sz="2800" b="1" i="0" u="none" strike="noStrike" baseline="0" dirty="0" smtClean="0">
                <a:latin typeface="VogelNormal"/>
              </a:rPr>
              <a:t>los aprendizajes?</a:t>
            </a:r>
            <a:endParaRPr lang="es-PE" sz="2800" b="1" dirty="0"/>
          </a:p>
        </p:txBody>
      </p:sp>
      <p:sp>
        <p:nvSpPr>
          <p:cNvPr id="3" name="2 Marcador de contenido"/>
          <p:cNvSpPr>
            <a:spLocks noGrp="1"/>
          </p:cNvSpPr>
          <p:nvPr>
            <p:ph idx="1"/>
          </p:nvPr>
        </p:nvSpPr>
        <p:spPr>
          <a:xfrm>
            <a:off x="457200" y="980728"/>
            <a:ext cx="8229600" cy="5544616"/>
          </a:xfrm>
        </p:spPr>
        <p:txBody>
          <a:bodyPr>
            <a:normAutofit fontScale="92500" lnSpcReduction="20000"/>
          </a:bodyPr>
          <a:lstStyle/>
          <a:p>
            <a:r>
              <a:rPr lang="es-PE" dirty="0" smtClean="0"/>
              <a:t>Evaluación permanente en situaciones cotidianas</a:t>
            </a:r>
          </a:p>
          <a:p>
            <a:r>
              <a:rPr lang="es-PE" dirty="0" smtClean="0"/>
              <a:t>Observación espontanea </a:t>
            </a:r>
          </a:p>
          <a:p>
            <a:r>
              <a:rPr lang="es-PE" dirty="0" smtClean="0"/>
              <a:t>Observación sistemática</a:t>
            </a:r>
          </a:p>
          <a:p>
            <a:r>
              <a:rPr lang="es-PE" dirty="0" smtClean="0"/>
              <a:t>INSTRUMENTOS:</a:t>
            </a:r>
          </a:p>
          <a:p>
            <a:r>
              <a:rPr lang="es-PE" dirty="0" smtClean="0"/>
              <a:t>Anecdotario</a:t>
            </a:r>
          </a:p>
          <a:p>
            <a:r>
              <a:rPr lang="es-PE" dirty="0" smtClean="0"/>
              <a:t>Portafolio</a:t>
            </a:r>
          </a:p>
          <a:p>
            <a:r>
              <a:rPr lang="es-PE" dirty="0" smtClean="0"/>
              <a:t>Registro de observación</a:t>
            </a:r>
          </a:p>
          <a:p>
            <a:r>
              <a:rPr lang="es-PE" dirty="0" smtClean="0"/>
              <a:t>ASPECTOS: </a:t>
            </a:r>
          </a:p>
          <a:p>
            <a:r>
              <a:rPr lang="es-PE" dirty="0" smtClean="0"/>
              <a:t>Logros y procesos </a:t>
            </a:r>
          </a:p>
          <a:p>
            <a:r>
              <a:rPr lang="es-PE" dirty="0" smtClean="0"/>
              <a:t>Evitar comparaciones</a:t>
            </a:r>
          </a:p>
          <a:p>
            <a:r>
              <a:rPr lang="es-PE" dirty="0" smtClean="0"/>
              <a:t>Formas de comunicación diversa</a:t>
            </a:r>
          </a:p>
          <a:p>
            <a:r>
              <a:rPr lang="es-PE" dirty="0" smtClean="0"/>
              <a:t>Mediante el juego</a:t>
            </a:r>
          </a:p>
          <a:p>
            <a:endParaRPr lang="es-PE" dirty="0" smtClean="0"/>
          </a:p>
          <a:p>
            <a:endParaRPr lang="es-PE" dirty="0"/>
          </a:p>
        </p:txBody>
      </p:sp>
    </p:spTree>
    <p:extLst>
      <p:ext uri="{BB962C8B-B14F-4D97-AF65-F5344CB8AC3E}">
        <p14:creationId xmlns:p14="http://schemas.microsoft.com/office/powerpoint/2010/main" val="615712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634"/>
            <a:ext cx="8964488" cy="672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315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Analizamos la información </a:t>
            </a:r>
            <a:endParaRPr lang="es-PE"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204487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0623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PE" b="1" dirty="0" smtClean="0"/>
              <a:t>DESARROLLO CIUDADANO NIVEL PRIMARIO </a:t>
            </a:r>
            <a:endParaRPr lang="es-PE" b="1" dirty="0"/>
          </a:p>
        </p:txBody>
      </p:sp>
      <p:sp>
        <p:nvSpPr>
          <p:cNvPr id="5" name="4 Subtítulo"/>
          <p:cNvSpPr>
            <a:spLocks noGrp="1"/>
          </p:cNvSpPr>
          <p:nvPr>
            <p:ph type="subTitle" idx="1"/>
          </p:nvPr>
        </p:nvSpPr>
        <p:spPr/>
        <p:txBody>
          <a:bodyPr>
            <a:normAutofit fontScale="85000" lnSpcReduction="20000"/>
          </a:bodyPr>
          <a:lstStyle/>
          <a:p>
            <a:r>
              <a:rPr lang="es-PE" b="1" dirty="0">
                <a:solidFill>
                  <a:schemeClr val="tx1"/>
                </a:solidFill>
              </a:rPr>
              <a:t>E</a:t>
            </a:r>
            <a:r>
              <a:rPr lang="es-PE" b="1" dirty="0" smtClean="0">
                <a:solidFill>
                  <a:schemeClr val="tx1"/>
                </a:solidFill>
              </a:rPr>
              <a:t>jerce </a:t>
            </a:r>
            <a:r>
              <a:rPr lang="es-PE" b="1" dirty="0">
                <a:solidFill>
                  <a:schemeClr val="tx1"/>
                </a:solidFill>
              </a:rPr>
              <a:t>plenamente su </a:t>
            </a:r>
            <a:r>
              <a:rPr lang="es-PE" b="1" dirty="0" smtClean="0">
                <a:solidFill>
                  <a:schemeClr val="tx1"/>
                </a:solidFill>
              </a:rPr>
              <a:t>ciudadanía</a:t>
            </a:r>
          </a:p>
          <a:p>
            <a:r>
              <a:rPr lang="es-PE" b="1" dirty="0" smtClean="0">
                <a:solidFill>
                  <a:schemeClr val="tx1"/>
                </a:solidFill>
              </a:rPr>
              <a:t>Ciclo III : 1er y 2do grado</a:t>
            </a:r>
          </a:p>
          <a:p>
            <a:r>
              <a:rPr lang="es-PE" b="1" dirty="0" smtClean="0">
                <a:solidFill>
                  <a:schemeClr val="tx1"/>
                </a:solidFill>
              </a:rPr>
              <a:t>Ciclo IV : 3er y 4to grado</a:t>
            </a:r>
          </a:p>
          <a:p>
            <a:r>
              <a:rPr lang="es-PE" b="1" dirty="0" smtClean="0">
                <a:solidFill>
                  <a:schemeClr val="tx1"/>
                </a:solidFill>
              </a:rPr>
              <a:t>Ciclo V: 5to y 6to grado </a:t>
            </a:r>
            <a:endParaRPr lang="es-PE" b="1" dirty="0">
              <a:solidFill>
                <a:schemeClr val="tx1"/>
              </a:solidFill>
            </a:endParaRPr>
          </a:p>
        </p:txBody>
      </p:sp>
    </p:spTree>
    <p:extLst>
      <p:ext uri="{BB962C8B-B14F-4D97-AF65-F5344CB8AC3E}">
        <p14:creationId xmlns:p14="http://schemas.microsoft.com/office/powerpoint/2010/main" val="1647856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1" cy="701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130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702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028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dirty="0"/>
          </a:p>
        </p:txBody>
      </p:sp>
      <p:sp>
        <p:nvSpPr>
          <p:cNvPr id="3" name="2 Marcador de contenido"/>
          <p:cNvSpPr>
            <a:spLocks noGrp="1"/>
          </p:cNvSpPr>
          <p:nvPr>
            <p:ph idx="1"/>
          </p:nvPr>
        </p:nvSpPr>
        <p:spPr/>
        <p:txBody>
          <a:bodyPr/>
          <a:lstStyle/>
          <a:p>
            <a:endParaRPr lang="es-P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8857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008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648072"/>
          </a:xfrm>
        </p:spPr>
        <p:txBody>
          <a:bodyPr>
            <a:noAutofit/>
          </a:bodyPr>
          <a:lstStyle/>
          <a:p>
            <a:r>
              <a:rPr lang="es-PE" sz="2800" b="1" dirty="0">
                <a:latin typeface="VogelNormal"/>
              </a:rPr>
              <a:t>¿Qué deben aprender los niños y las niñas </a:t>
            </a:r>
            <a:r>
              <a:rPr lang="es-PE" sz="2800" b="1" dirty="0" smtClean="0">
                <a:latin typeface="VogelNormal"/>
              </a:rPr>
              <a:t>?</a:t>
            </a:r>
            <a:endParaRPr lang="es-PE" sz="2800" b="1" dirty="0"/>
          </a:p>
        </p:txBody>
      </p:sp>
      <p:sp>
        <p:nvSpPr>
          <p:cNvPr id="3" name="2 Marcador de contenido"/>
          <p:cNvSpPr>
            <a:spLocks noGrp="1"/>
          </p:cNvSpPr>
          <p:nvPr>
            <p:ph idx="1"/>
          </p:nvPr>
        </p:nvSpPr>
        <p:spPr>
          <a:xfrm>
            <a:off x="457200" y="764704"/>
            <a:ext cx="8229600" cy="5832648"/>
          </a:xfrm>
        </p:spPr>
        <p:txBody>
          <a:bodyPr/>
          <a:lstStyle/>
          <a:p>
            <a:endParaRPr lang="es-PE"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762000"/>
            <a:ext cx="7920879" cy="590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263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APRENDIZAJES FUNDAMENTALES </a:t>
            </a:r>
            <a:endParaRPr lang="es-PE" dirty="0"/>
          </a:p>
        </p:txBody>
      </p:sp>
      <p:sp>
        <p:nvSpPr>
          <p:cNvPr id="3" name="2 Marcador de contenido"/>
          <p:cNvSpPr>
            <a:spLocks noGrp="1"/>
          </p:cNvSpPr>
          <p:nvPr>
            <p:ph idx="1"/>
          </p:nvPr>
        </p:nvSpPr>
        <p:spPr/>
        <p:txBody>
          <a:bodyPr/>
          <a:lstStyle/>
          <a:p>
            <a:endParaRPr lang="es-P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136904"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87466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332656"/>
          </a:xfrm>
        </p:spPr>
        <p:txBody>
          <a:bodyPr>
            <a:noAutofit/>
          </a:bodyPr>
          <a:lstStyle/>
          <a:p>
            <a:r>
              <a:rPr lang="es-PE" sz="2400" b="1" dirty="0">
                <a:latin typeface="VAGRounded-Black"/>
              </a:rPr>
              <a:t>Competencias y capacidades</a:t>
            </a:r>
            <a:endParaRPr lang="es-PE" sz="2400" b="1"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0033"/>
            <a:ext cx="9144000" cy="669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3336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353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PE" dirty="0" smtClean="0"/>
              <a:t>COMO SON LOS NIÑOS Y ADOLESCENTES </a:t>
            </a:r>
            <a:endParaRPr lang="es-PE" dirty="0"/>
          </a:p>
        </p:txBody>
      </p:sp>
    </p:spTree>
    <p:extLst>
      <p:ext uri="{BB962C8B-B14F-4D97-AF65-F5344CB8AC3E}">
        <p14:creationId xmlns:p14="http://schemas.microsoft.com/office/powerpoint/2010/main" val="2470920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8703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noAutofit/>
          </a:bodyPr>
          <a:lstStyle/>
          <a:p>
            <a:r>
              <a:rPr lang="es-PE" sz="2800" b="1" dirty="0" smtClean="0"/>
              <a:t>MATRIZ DE COMPETENCIAS , CAPACIDADES E INDICADORES </a:t>
            </a:r>
            <a:endParaRPr lang="es-PE" sz="2800" b="1"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615108" y="-670893"/>
            <a:ext cx="6021288" cy="903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6704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142999" y="-1143000"/>
            <a:ext cx="6857998" cy="91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548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142999" y="-1143000"/>
            <a:ext cx="6858001" cy="914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149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143000" y="-1142999"/>
            <a:ext cx="6857997"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808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153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089248" y="-1089248"/>
            <a:ext cx="6858000" cy="903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572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143000" y="-1143002"/>
            <a:ext cx="6858000" cy="914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995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143000" y="-1143000"/>
            <a:ext cx="6857998" cy="914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597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196753" y="-1089247"/>
            <a:ext cx="6857998" cy="903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779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142999" y="-1143001"/>
            <a:ext cx="6857999" cy="914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36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1826802076"/>
              </p:ext>
            </p:extLst>
          </p:nvPr>
        </p:nvGraphicFramePr>
        <p:xfrm>
          <a:off x="0" y="1"/>
          <a:ext cx="9036496" cy="6881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35059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lstStyle/>
          <a:p>
            <a:r>
              <a:rPr lang="es-PE" dirty="0" smtClean="0"/>
              <a:t>Patricia es una docente de  quinto grado  y quiere elaborar su programación didáctica , ella observa que en las rutas de aprendizaje las competencias , capacidades e indicadores del IV  ciclo son los mismos , ¿qué debe hacer para diferenciar  3° y 4° grado? </a:t>
            </a:r>
          </a:p>
          <a:p>
            <a:r>
              <a:rPr lang="es-PE" dirty="0" smtClean="0"/>
              <a:t>a- concretizar los indicadores  </a:t>
            </a:r>
          </a:p>
          <a:p>
            <a:r>
              <a:rPr lang="es-PE" dirty="0" smtClean="0"/>
              <a:t>b-</a:t>
            </a:r>
            <a:r>
              <a:rPr lang="es-PE" dirty="0" smtClean="0"/>
              <a:t>ahora se enseña igual en el VI ciclo</a:t>
            </a:r>
          </a:p>
          <a:p>
            <a:r>
              <a:rPr lang="es-PE" dirty="0"/>
              <a:t>c</a:t>
            </a:r>
            <a:r>
              <a:rPr lang="es-PE" dirty="0" smtClean="0"/>
              <a:t>- la currícula es flexible y abierta </a:t>
            </a:r>
          </a:p>
          <a:p>
            <a:r>
              <a:rPr lang="es-PE" dirty="0"/>
              <a:t>d</a:t>
            </a:r>
            <a:r>
              <a:rPr lang="es-PE" dirty="0" smtClean="0"/>
              <a:t>- copiar todo tal cual </a:t>
            </a:r>
          </a:p>
          <a:p>
            <a:endParaRPr lang="es-PE" dirty="0"/>
          </a:p>
        </p:txBody>
      </p:sp>
    </p:spTree>
    <p:extLst>
      <p:ext uri="{BB962C8B-B14F-4D97-AF65-F5344CB8AC3E}">
        <p14:creationId xmlns:p14="http://schemas.microsoft.com/office/powerpoint/2010/main" val="18812227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Para programar </a:t>
            </a:r>
            <a:endParaRPr lang="es-PE" dirty="0"/>
          </a:p>
        </p:txBody>
      </p:sp>
      <p:sp>
        <p:nvSpPr>
          <p:cNvPr id="3" name="2 Marcador de contenido"/>
          <p:cNvSpPr>
            <a:spLocks noGrp="1"/>
          </p:cNvSpPr>
          <p:nvPr>
            <p:ph idx="1"/>
          </p:nvPr>
        </p:nvSpPr>
        <p:spPr/>
        <p:txBody>
          <a:bodyPr>
            <a:normAutofit lnSpcReduction="10000"/>
          </a:bodyPr>
          <a:lstStyle/>
          <a:p>
            <a:r>
              <a:rPr lang="es-PE" dirty="0" smtClean="0"/>
              <a:t>Tomar en cuenta :</a:t>
            </a:r>
          </a:p>
          <a:p>
            <a:r>
              <a:rPr lang="es-PE" dirty="0" smtClean="0"/>
              <a:t>El PEI, el PCI, las rutas de aprendizaje .</a:t>
            </a:r>
          </a:p>
          <a:p>
            <a:r>
              <a:rPr lang="es-PE" dirty="0" smtClean="0"/>
              <a:t>Las competencias y capacidades son las mismas</a:t>
            </a:r>
          </a:p>
          <a:p>
            <a:r>
              <a:rPr lang="es-PE" dirty="0" smtClean="0"/>
              <a:t>Concretizar los indicadores a partir de las características de los estudiantes, los campos temáticos, la realidad y necesidades de la Institución, de manera colegiada con nuestros colegas del nivel.</a:t>
            </a:r>
          </a:p>
        </p:txBody>
      </p:sp>
    </p:spTree>
    <p:extLst>
      <p:ext uri="{BB962C8B-B14F-4D97-AF65-F5344CB8AC3E}">
        <p14:creationId xmlns:p14="http://schemas.microsoft.com/office/powerpoint/2010/main" val="4222676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490066"/>
          </a:xfrm>
        </p:spPr>
        <p:txBody>
          <a:bodyPr>
            <a:normAutofit fontScale="90000"/>
          </a:bodyPr>
          <a:lstStyle/>
          <a:p>
            <a:r>
              <a:rPr lang="es-PE" dirty="0" smtClean="0"/>
              <a:t/>
            </a:r>
            <a:br>
              <a:rPr lang="es-PE" dirty="0" smtClean="0"/>
            </a:br>
            <a:r>
              <a:rPr lang="es-PE" dirty="0" smtClean="0"/>
              <a:t>Ejemplo :</a:t>
            </a:r>
            <a:br>
              <a:rPr lang="es-PE" dirty="0" smtClean="0"/>
            </a:br>
            <a:endParaRPr lang="es-PE" dirty="0"/>
          </a:p>
        </p:txBody>
      </p:sp>
      <p:sp>
        <p:nvSpPr>
          <p:cNvPr id="5" name="4 Marcador de contenido"/>
          <p:cNvSpPr>
            <a:spLocks noGrp="1"/>
          </p:cNvSpPr>
          <p:nvPr>
            <p:ph idx="1"/>
          </p:nvPr>
        </p:nvSpPr>
        <p:spPr>
          <a:xfrm>
            <a:off x="457200" y="1052736"/>
            <a:ext cx="8229600" cy="5328592"/>
          </a:xfrm>
        </p:spPr>
        <p:txBody>
          <a:bodyPr>
            <a:normAutofit fontScale="92500"/>
          </a:bodyPr>
          <a:lstStyle/>
          <a:p>
            <a:r>
              <a:rPr lang="es-PE" dirty="0" smtClean="0"/>
              <a:t>Tema transversal : Educación para la equidad de género .</a:t>
            </a:r>
          </a:p>
          <a:p>
            <a:r>
              <a:rPr lang="es-PE" dirty="0" smtClean="0"/>
              <a:t>Situación significativa: existe violencia de genero en las familias y dentro de la Institución</a:t>
            </a:r>
          </a:p>
          <a:p>
            <a:r>
              <a:rPr lang="es-PE" dirty="0" smtClean="0"/>
              <a:t>Competencia: Participa democráticamente en espacios públicos para promover el bien común </a:t>
            </a:r>
          </a:p>
          <a:p>
            <a:r>
              <a:rPr lang="es-PE" dirty="0" smtClean="0"/>
              <a:t>Capacidad: Ejerce, defiende y promueve los DDHH, tanto individuales como  colectivos </a:t>
            </a:r>
          </a:p>
          <a:p>
            <a:r>
              <a:rPr lang="es-PE" dirty="0" smtClean="0"/>
              <a:t>Indicador: Señala que tiene derecho a un trato  igualitario entre géneros .</a:t>
            </a:r>
          </a:p>
          <a:p>
            <a:endParaRPr lang="es-PE" dirty="0"/>
          </a:p>
        </p:txBody>
      </p:sp>
    </p:spTree>
    <p:extLst>
      <p:ext uri="{BB962C8B-B14F-4D97-AF65-F5344CB8AC3E}">
        <p14:creationId xmlns:p14="http://schemas.microsoft.com/office/powerpoint/2010/main" val="648130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normAutofit/>
          </a:bodyPr>
          <a:lstStyle/>
          <a:p>
            <a:r>
              <a:rPr lang="es-PE" dirty="0" smtClean="0"/>
              <a:t>Raúl es profesor de  segundo grado de primaria y desea elaborar su unidad didáctica , para ello se ha reunido con los docentes del nivel, ( contenidos). ¿ qué elemento de la ruta  debe tomar en cuenta? </a:t>
            </a:r>
          </a:p>
          <a:p>
            <a:r>
              <a:rPr lang="es-PE" dirty="0" smtClean="0"/>
              <a:t>a- Campos temáticos</a:t>
            </a:r>
          </a:p>
          <a:p>
            <a:r>
              <a:rPr lang="es-PE" dirty="0" smtClean="0"/>
              <a:t>b- contenidos</a:t>
            </a:r>
          </a:p>
          <a:p>
            <a:r>
              <a:rPr lang="es-PE" dirty="0" smtClean="0"/>
              <a:t>c- temáticas diversificadas</a:t>
            </a:r>
          </a:p>
          <a:p>
            <a:r>
              <a:rPr lang="es-PE" dirty="0" smtClean="0"/>
              <a:t>d- aprendizajes fundamentales</a:t>
            </a:r>
          </a:p>
        </p:txBody>
      </p:sp>
    </p:spTree>
    <p:extLst>
      <p:ext uri="{BB962C8B-B14F-4D97-AF65-F5344CB8AC3E}">
        <p14:creationId xmlns:p14="http://schemas.microsoft.com/office/powerpoint/2010/main" val="14420087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PE" dirty="0" smtClean="0"/>
              <a:t>CAMPOS TEMÁTICOS </a:t>
            </a:r>
            <a:endParaRPr lang="es-PE" dirty="0"/>
          </a:p>
        </p:txBody>
      </p:sp>
      <p:sp>
        <p:nvSpPr>
          <p:cNvPr id="3" name="2 Marcador de contenido"/>
          <p:cNvSpPr>
            <a:spLocks noGrp="1"/>
          </p:cNvSpPr>
          <p:nvPr>
            <p:ph idx="1"/>
          </p:nvPr>
        </p:nvSpPr>
        <p:spPr>
          <a:xfrm>
            <a:off x="457200" y="836712"/>
            <a:ext cx="8229600" cy="5289451"/>
          </a:xfrm>
        </p:spPr>
        <p:txBody>
          <a:bodyPr>
            <a:normAutofit fontScale="85000" lnSpcReduction="20000"/>
          </a:bodyPr>
          <a:lstStyle/>
          <a:p>
            <a:r>
              <a:rPr lang="es-PE" dirty="0" smtClean="0"/>
              <a:t>Son temas ( conocimientos, contenidos)  que permiten comprender y desarrollar las capacidades y competencias.</a:t>
            </a:r>
          </a:p>
          <a:p>
            <a:r>
              <a:rPr lang="es-PE" dirty="0" smtClean="0"/>
              <a:t>Deben ser los mas pertinentes y potentes </a:t>
            </a:r>
          </a:p>
          <a:p>
            <a:r>
              <a:rPr lang="es-PE" dirty="0" smtClean="0"/>
              <a:t>Permiten organizar la unidad y sesiones </a:t>
            </a:r>
          </a:p>
          <a:p>
            <a:r>
              <a:rPr lang="es-PE" dirty="0" smtClean="0"/>
              <a:t>Deben estar organizados a partir de consensos , tomando en cuenta la problemática educativa, el contexto,  necesidades , e intereses de nuestros estudiantes </a:t>
            </a:r>
          </a:p>
          <a:p>
            <a:r>
              <a:rPr lang="es-PE" dirty="0" smtClean="0"/>
              <a:t>Pueden modificarse</a:t>
            </a:r>
          </a:p>
          <a:p>
            <a:r>
              <a:rPr lang="es-PE" dirty="0" smtClean="0"/>
              <a:t>En primaria tratarlo de manera concreta , se complejiza y profundiza de forma gradual.</a:t>
            </a:r>
          </a:p>
          <a:p>
            <a:r>
              <a:rPr lang="es-PE" dirty="0" smtClean="0"/>
              <a:t>Que el alumno comprenda y no memorice implica que lo aplique a su vida diaria </a:t>
            </a:r>
          </a:p>
          <a:p>
            <a:endParaRPr lang="es-PE" dirty="0" smtClean="0"/>
          </a:p>
        </p:txBody>
      </p:sp>
    </p:spTree>
    <p:extLst>
      <p:ext uri="{BB962C8B-B14F-4D97-AF65-F5344CB8AC3E}">
        <p14:creationId xmlns:p14="http://schemas.microsoft.com/office/powerpoint/2010/main" val="3814207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TEMÁTICAS A PRIORIZAR </a:t>
            </a:r>
            <a:endParaRPr lang="es-PE" dirty="0"/>
          </a:p>
        </p:txBody>
      </p:sp>
      <p:sp>
        <p:nvSpPr>
          <p:cNvPr id="3" name="2 Marcador de contenido"/>
          <p:cNvSpPr>
            <a:spLocks noGrp="1"/>
          </p:cNvSpPr>
          <p:nvPr>
            <p:ph idx="1"/>
          </p:nvPr>
        </p:nvSpPr>
        <p:spPr/>
        <p:txBody>
          <a:bodyPr/>
          <a:lstStyle/>
          <a:p>
            <a:r>
              <a:rPr lang="es-PE" dirty="0" smtClean="0"/>
              <a:t>ASUNTOS PÚBLICOS </a:t>
            </a:r>
          </a:p>
          <a:p>
            <a:r>
              <a:rPr lang="es-PE" dirty="0" smtClean="0"/>
              <a:t>LUPAS </a:t>
            </a:r>
          </a:p>
          <a:p>
            <a:r>
              <a:rPr lang="es-PE" dirty="0" smtClean="0"/>
              <a:t>DEL CONTEXTO Y NECESIDADES </a:t>
            </a:r>
            <a:endParaRPr lang="es-PE" dirty="0"/>
          </a:p>
        </p:txBody>
      </p:sp>
    </p:spTree>
    <p:extLst>
      <p:ext uri="{BB962C8B-B14F-4D97-AF65-F5344CB8AC3E}">
        <p14:creationId xmlns:p14="http://schemas.microsoft.com/office/powerpoint/2010/main" val="32077060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73409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6854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190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061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1"/>
            <a:ext cx="9143999"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1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 </a:t>
            </a:r>
            <a:endParaRPr lang="es-PE"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4213235"/>
              </p:ext>
            </p:extLst>
          </p:nvPr>
        </p:nvGraphicFramePr>
        <p:xfrm>
          <a:off x="15672" y="0"/>
          <a:ext cx="912832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04552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957706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1670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lstStyle/>
          <a:p>
            <a:r>
              <a:rPr lang="es-PE" dirty="0" smtClean="0"/>
              <a:t>Eduardo es profesor de sexto grado y está  convencido que es importante que los estudiantes desarrollen aprendizajes complejos para ello el propone :</a:t>
            </a:r>
          </a:p>
          <a:p>
            <a:r>
              <a:rPr lang="es-PE" dirty="0" smtClean="0"/>
              <a:t>a- uso del internet </a:t>
            </a:r>
          </a:p>
          <a:p>
            <a:r>
              <a:rPr lang="es-PE" dirty="0" smtClean="0"/>
              <a:t>b- temas de secundaria</a:t>
            </a:r>
          </a:p>
          <a:p>
            <a:r>
              <a:rPr lang="es-PE" dirty="0" smtClean="0"/>
              <a:t>c- aumento progresivo de la complejidad </a:t>
            </a:r>
          </a:p>
          <a:p>
            <a:r>
              <a:rPr lang="es-PE" dirty="0" smtClean="0"/>
              <a:t>d- debates públicos </a:t>
            </a:r>
            <a:endParaRPr lang="es-PE" dirty="0"/>
          </a:p>
        </p:txBody>
      </p:sp>
    </p:spTree>
    <p:extLst>
      <p:ext uri="{BB962C8B-B14F-4D97-AF65-F5344CB8AC3E}">
        <p14:creationId xmlns:p14="http://schemas.microsoft.com/office/powerpoint/2010/main" val="3920206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648072"/>
          </a:xfrm>
        </p:spPr>
        <p:txBody>
          <a:bodyPr>
            <a:noAutofit/>
          </a:bodyPr>
          <a:lstStyle/>
          <a:p>
            <a:r>
              <a:rPr lang="es-PE" sz="2800" b="1" dirty="0"/>
              <a:t>¿Cómo facilitamos el aprendizaje de las competencias ciudadanas en el aula?</a:t>
            </a:r>
          </a:p>
        </p:txBody>
      </p:sp>
      <p:sp>
        <p:nvSpPr>
          <p:cNvPr id="3" name="2 Marcador de contenido"/>
          <p:cNvSpPr>
            <a:spLocks noGrp="1"/>
          </p:cNvSpPr>
          <p:nvPr>
            <p:ph idx="1"/>
          </p:nvPr>
        </p:nvSpPr>
        <p:spPr>
          <a:xfrm>
            <a:off x="457200" y="980728"/>
            <a:ext cx="8229600" cy="5145435"/>
          </a:xfrm>
        </p:spPr>
        <p:txBody>
          <a:bodyPr/>
          <a:lstStyle/>
          <a:p>
            <a:endParaRPr lang="es-PE"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43999"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4522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96752"/>
          </a:xfrm>
        </p:spPr>
        <p:txBody>
          <a:bodyPr>
            <a:noAutofit/>
          </a:bodyPr>
          <a:lstStyle/>
          <a:p>
            <a:pPr algn="l"/>
            <a:r>
              <a:rPr lang="es-PE" sz="2400" b="1" dirty="0"/>
              <a:t>Estrategias para la </a:t>
            </a:r>
            <a:r>
              <a:rPr lang="es-PE" sz="2400" b="1" dirty="0" smtClean="0"/>
              <a:t>competencia "Convive </a:t>
            </a:r>
            <a:r>
              <a:rPr lang="es-PE" sz="2400" b="1" dirty="0"/>
              <a:t>de manera democrática en </a:t>
            </a:r>
            <a:r>
              <a:rPr lang="es-PE" sz="2400" b="1" dirty="0" smtClean="0"/>
              <a:t>cualquier contexto </a:t>
            </a:r>
            <a:r>
              <a:rPr lang="es-PE" sz="2400" b="1" dirty="0"/>
              <a:t>o circunstancia, y con todas las </a:t>
            </a:r>
            <a:r>
              <a:rPr lang="es-PE" sz="2400" b="1" dirty="0" smtClean="0"/>
              <a:t>personas sin </a:t>
            </a:r>
            <a:r>
              <a:rPr lang="es-PE" sz="2400" b="1" dirty="0"/>
              <a:t>distinción"</a:t>
            </a:r>
          </a:p>
        </p:txBody>
      </p:sp>
      <p:sp>
        <p:nvSpPr>
          <p:cNvPr id="3" name="2 Marcador de contenido"/>
          <p:cNvSpPr>
            <a:spLocks noGrp="1"/>
          </p:cNvSpPr>
          <p:nvPr>
            <p:ph idx="1"/>
          </p:nvPr>
        </p:nvSpPr>
        <p:spPr>
          <a:xfrm>
            <a:off x="457200" y="1268760"/>
            <a:ext cx="8229600" cy="4857403"/>
          </a:xfrm>
        </p:spPr>
        <p:txBody>
          <a:bodyPr/>
          <a:lstStyle/>
          <a:p>
            <a:r>
              <a:rPr lang="es-PE" dirty="0" smtClean="0"/>
              <a:t>RESOLUCION DE CONFLICTOS (rol mediador , escuchar a las dos partes, tratarlos con afecto y firmeza, que pase el enojo, no estigmatizar ni </a:t>
            </a:r>
            <a:r>
              <a:rPr lang="es-PE" dirty="0" err="1" smtClean="0"/>
              <a:t>prejuiciar</a:t>
            </a:r>
            <a:r>
              <a:rPr lang="es-PE" dirty="0" smtClean="0"/>
              <a:t>, no buscar culpables , buscar la causa , que propongan alternativas de solución.</a:t>
            </a:r>
          </a:p>
          <a:p>
            <a:r>
              <a:rPr lang="es-PE" dirty="0" smtClean="0"/>
              <a:t>NORMAS DE CONVIVENCIA (Partir de situaciones cotidianas, preguntar a los niños, ayudarles a organizar sus ideas)</a:t>
            </a:r>
          </a:p>
          <a:p>
            <a:endParaRPr lang="es-PE" dirty="0"/>
          </a:p>
        </p:txBody>
      </p:sp>
    </p:spTree>
    <p:extLst>
      <p:ext uri="{BB962C8B-B14F-4D97-AF65-F5344CB8AC3E}">
        <p14:creationId xmlns:p14="http://schemas.microsoft.com/office/powerpoint/2010/main" val="7586240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80728"/>
          </a:xfrm>
        </p:spPr>
        <p:txBody>
          <a:bodyPr>
            <a:noAutofit/>
          </a:bodyPr>
          <a:lstStyle/>
          <a:p>
            <a:pPr algn="l"/>
            <a:r>
              <a:rPr lang="es-PE" sz="2800" b="1" dirty="0"/>
              <a:t>¿Cómo articulamos las competencias y sus capacidades </a:t>
            </a:r>
            <a:r>
              <a:rPr lang="es-PE" sz="2800" b="1" dirty="0" smtClean="0"/>
              <a:t>en situaciones </a:t>
            </a:r>
            <a:r>
              <a:rPr lang="es-PE" sz="2800" b="1" dirty="0"/>
              <a:t>de aprendizaje?</a:t>
            </a:r>
          </a:p>
        </p:txBody>
      </p:sp>
      <p:sp>
        <p:nvSpPr>
          <p:cNvPr id="3" name="2 Marcador de contenido"/>
          <p:cNvSpPr>
            <a:spLocks noGrp="1"/>
          </p:cNvSpPr>
          <p:nvPr>
            <p:ph idx="1"/>
          </p:nvPr>
        </p:nvSpPr>
        <p:spPr>
          <a:xfrm>
            <a:off x="457200" y="1124744"/>
            <a:ext cx="8229600" cy="5001419"/>
          </a:xfrm>
        </p:spPr>
        <p:txBody>
          <a:bodyPr>
            <a:normAutofit fontScale="85000" lnSpcReduction="10000"/>
          </a:bodyPr>
          <a:lstStyle/>
          <a:p>
            <a:r>
              <a:rPr lang="es-PE" dirty="0" smtClean="0">
                <a:latin typeface="VogelNormal"/>
              </a:rPr>
              <a:t>Nuestra </a:t>
            </a:r>
            <a:r>
              <a:rPr lang="es-PE" dirty="0">
                <a:latin typeface="VogelNormal"/>
              </a:rPr>
              <a:t>acción pedagógica en el aula </a:t>
            </a:r>
            <a:r>
              <a:rPr lang="es-PE" dirty="0" smtClean="0">
                <a:latin typeface="VogelNormal"/>
              </a:rPr>
              <a:t>debe partir </a:t>
            </a:r>
            <a:r>
              <a:rPr lang="es-PE" dirty="0">
                <a:latin typeface="VogelNormal"/>
              </a:rPr>
              <a:t>de un diagnóstico de nuestros niños y nuestras niñas: ¿de dónde están </a:t>
            </a:r>
            <a:r>
              <a:rPr lang="es-PE" dirty="0" smtClean="0">
                <a:latin typeface="VogelNormal"/>
              </a:rPr>
              <a:t>partiendo? Sobre </a:t>
            </a:r>
            <a:r>
              <a:rPr lang="es-PE" dirty="0">
                <a:latin typeface="VogelNormal"/>
              </a:rPr>
              <a:t>la base de esas ideas podemos organizar mejor los procesos de enseñanza </a:t>
            </a:r>
            <a:r>
              <a:rPr lang="es-PE" dirty="0" smtClean="0">
                <a:latin typeface="VogelNormal"/>
              </a:rPr>
              <a:t>y aprendizaje.</a:t>
            </a:r>
          </a:p>
          <a:p>
            <a:r>
              <a:rPr lang="es-PE" dirty="0" smtClean="0">
                <a:latin typeface="VogelNormal"/>
              </a:rPr>
              <a:t>A partir de estas necesidades y el contexto identificamos  la competencia, las capacidades y los indicadores que observaremos en la unidad , señalando el campo temático.</a:t>
            </a:r>
          </a:p>
          <a:p>
            <a:r>
              <a:rPr lang="es-PE" dirty="0" smtClean="0">
                <a:latin typeface="VogelNormal"/>
              </a:rPr>
              <a:t>El campo temático y los indicadores podemos concretizarlos acorde a nuestra realidad</a:t>
            </a:r>
          </a:p>
          <a:p>
            <a:endParaRPr lang="es-PE" dirty="0"/>
          </a:p>
        </p:txBody>
      </p:sp>
    </p:spTree>
    <p:extLst>
      <p:ext uri="{BB962C8B-B14F-4D97-AF65-F5344CB8AC3E}">
        <p14:creationId xmlns:p14="http://schemas.microsoft.com/office/powerpoint/2010/main" val="5596388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96943"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5427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1621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5405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06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PE" dirty="0" smtClean="0"/>
              <a:t>SITUACIONES DE APRENDIZAJE</a:t>
            </a:r>
            <a:endParaRPr lang="es-PE" dirty="0"/>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3999" cy="54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903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8640959"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040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84452927"/>
              </p:ext>
            </p:extLst>
          </p:nvPr>
        </p:nvGraphicFramePr>
        <p:xfrm>
          <a:off x="24800" y="0"/>
          <a:ext cx="91192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44952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648072"/>
          </a:xfrm>
        </p:spPr>
        <p:txBody>
          <a:bodyPr>
            <a:noAutofit/>
          </a:bodyPr>
          <a:lstStyle/>
          <a:p>
            <a:r>
              <a:rPr lang="es-PE" sz="2800" b="1" dirty="0" smtClean="0"/>
              <a:t>SITUACIÓN DE APRENDIZAJE n°1 </a:t>
            </a:r>
            <a:br>
              <a:rPr lang="es-PE" sz="2800" b="1" dirty="0" smtClean="0"/>
            </a:br>
            <a:r>
              <a:rPr lang="es-PE" sz="2800" b="1" dirty="0" smtClean="0"/>
              <a:t>“NOS ESCUCHAMOS PARA DIALOGAR”</a:t>
            </a:r>
            <a:endParaRPr lang="es-PE" sz="2800" b="1" dirty="0"/>
          </a:p>
        </p:txBody>
      </p:sp>
      <p:sp>
        <p:nvSpPr>
          <p:cNvPr id="3" name="2 Marcador de contenido"/>
          <p:cNvSpPr>
            <a:spLocks noGrp="1"/>
          </p:cNvSpPr>
          <p:nvPr>
            <p:ph idx="1"/>
          </p:nvPr>
        </p:nvSpPr>
        <p:spPr>
          <a:xfrm>
            <a:off x="457200" y="908720"/>
            <a:ext cx="8229600" cy="5217443"/>
          </a:xfrm>
        </p:spPr>
        <p:txBody>
          <a:bodyPr/>
          <a:lstStyle/>
          <a:p>
            <a:r>
              <a:rPr lang="es-PE" dirty="0" smtClean="0"/>
              <a:t>´Duración  un día</a:t>
            </a:r>
          </a:p>
          <a:p>
            <a:endParaRPr lang="es-PE"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1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7201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692696"/>
          </a:xfrm>
        </p:spPr>
        <p:txBody>
          <a:bodyPr>
            <a:normAutofit/>
          </a:bodyPr>
          <a:lstStyle/>
          <a:p>
            <a:r>
              <a:rPr lang="es-PE" sz="2800" b="1" dirty="0" smtClean="0"/>
              <a:t>INICIO</a:t>
            </a:r>
            <a:endParaRPr lang="es-PE" sz="2800" b="1" dirty="0"/>
          </a:p>
        </p:txBody>
      </p:sp>
      <p:sp>
        <p:nvSpPr>
          <p:cNvPr id="3" name="2 Marcador de contenido"/>
          <p:cNvSpPr>
            <a:spLocks noGrp="1"/>
          </p:cNvSpPr>
          <p:nvPr>
            <p:ph idx="1"/>
          </p:nvPr>
        </p:nvSpPr>
        <p:spPr>
          <a:xfrm>
            <a:off x="457200" y="692696"/>
            <a:ext cx="8229600" cy="5433467"/>
          </a:xfrm>
        </p:spPr>
        <p:txBody>
          <a:bodyPr>
            <a:normAutofit/>
          </a:bodyPr>
          <a:lstStyle/>
          <a:p>
            <a:r>
              <a:rPr lang="es-PE" sz="2400" b="1" dirty="0"/>
              <a:t>Presentamos a nuestros niños y nuestras niñas una carta y les decimos: les ha </a:t>
            </a:r>
            <a:r>
              <a:rPr lang="es-PE" sz="2400" b="1" dirty="0" smtClean="0"/>
              <a:t>llegado una </a:t>
            </a:r>
            <a:r>
              <a:rPr lang="es-PE" sz="2400" b="1" dirty="0"/>
              <a:t>carta, ¿quieren saber de quién es y qué es lo que </a:t>
            </a:r>
            <a:r>
              <a:rPr lang="es-PE" sz="2400" b="1" dirty="0" smtClean="0"/>
              <a:t>dice? Leemos </a:t>
            </a:r>
            <a:r>
              <a:rPr lang="es-PE" sz="2400" b="1" dirty="0"/>
              <a:t>el sobre: “Para niños y niñas del primer grado del colegio</a:t>
            </a:r>
            <a:r>
              <a:rPr lang="es-PE" sz="2400" b="1" dirty="0" smtClean="0"/>
              <a:t>…”.</a:t>
            </a:r>
          </a:p>
          <a:p>
            <a:endParaRPr lang="es-PE" sz="2400" b="1" dirty="0"/>
          </a:p>
        </p:txBody>
      </p:sp>
      <p:pic>
        <p:nvPicPr>
          <p:cNvPr id="348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564904"/>
            <a:ext cx="6768752" cy="393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3276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5865515"/>
          </a:xfrm>
        </p:spPr>
        <p:txBody>
          <a:bodyPr/>
          <a:lstStyle/>
          <a:p>
            <a:r>
              <a:rPr lang="es-PE" sz="2800" dirty="0">
                <a:latin typeface="VogelNormal"/>
              </a:rPr>
              <a:t>Pedimos a los niños y las niñas que formen seis grupos, observen las imágenes </a:t>
            </a:r>
            <a:r>
              <a:rPr lang="es-PE" sz="2800" dirty="0" smtClean="0">
                <a:latin typeface="VogelNormal"/>
              </a:rPr>
              <a:t>y respondan </a:t>
            </a:r>
            <a:r>
              <a:rPr lang="es-PE" sz="2800" dirty="0">
                <a:latin typeface="VogelNormal"/>
              </a:rPr>
              <a:t>las siguientes preguntas</a:t>
            </a:r>
            <a:r>
              <a:rPr lang="es-PE" sz="2800" dirty="0" smtClean="0">
                <a:latin typeface="VogelNormal"/>
              </a:rPr>
              <a:t>:</a:t>
            </a:r>
          </a:p>
          <a:p>
            <a:endParaRPr lang="es-PE" sz="2800" dirty="0">
              <a:latin typeface="VogelNormal"/>
            </a:endParaRPr>
          </a:p>
          <a:p>
            <a:endParaRPr lang="es-PE" sz="2800" dirty="0" smtClean="0">
              <a:latin typeface="VogelNormal"/>
            </a:endParaRPr>
          </a:p>
          <a:p>
            <a:endParaRPr lang="es-PE" sz="2800" dirty="0">
              <a:latin typeface="VogelNormal"/>
            </a:endParaRPr>
          </a:p>
          <a:p>
            <a:r>
              <a:rPr lang="es-PE" sz="2800" dirty="0">
                <a:latin typeface="VogelNormal"/>
              </a:rPr>
              <a:t>Pedimos que cada grupo que </a:t>
            </a:r>
            <a:r>
              <a:rPr lang="es-PE" sz="2800" dirty="0" smtClean="0">
                <a:latin typeface="VogelNormal"/>
              </a:rPr>
              <a:t>revisó la </a:t>
            </a:r>
            <a:r>
              <a:rPr lang="es-PE" sz="2800" dirty="0">
                <a:latin typeface="VogelNormal"/>
              </a:rPr>
              <a:t>situación 1 nos cuente qué observó; igualmente con los de las situaciones 2 y 3</a:t>
            </a:r>
            <a:r>
              <a:rPr lang="es-PE" sz="2800" dirty="0" smtClean="0">
                <a:latin typeface="VogelNormal"/>
              </a:rPr>
              <a:t>.</a:t>
            </a:r>
          </a:p>
          <a:p>
            <a:endParaRPr lang="es-PE" sz="2800" dirty="0" smtClean="0">
              <a:latin typeface="VogelNormal"/>
            </a:endParaRPr>
          </a:p>
          <a:p>
            <a:endParaRPr lang="es-PE"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868" y="1525372"/>
            <a:ext cx="292703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9087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Autofit/>
          </a:bodyPr>
          <a:lstStyle/>
          <a:p>
            <a:r>
              <a:rPr lang="es-PE" sz="2800" b="1" dirty="0" smtClean="0"/>
              <a:t>PROCESO</a:t>
            </a:r>
            <a:endParaRPr lang="es-PE" sz="2800" b="1" dirty="0"/>
          </a:p>
        </p:txBody>
      </p:sp>
      <p:sp>
        <p:nvSpPr>
          <p:cNvPr id="3" name="2 Marcador de contenido"/>
          <p:cNvSpPr>
            <a:spLocks noGrp="1"/>
          </p:cNvSpPr>
          <p:nvPr>
            <p:ph idx="1"/>
          </p:nvPr>
        </p:nvSpPr>
        <p:spPr>
          <a:xfrm>
            <a:off x="457200" y="836712"/>
            <a:ext cx="8229600" cy="5289451"/>
          </a:xfrm>
        </p:spPr>
        <p:txBody>
          <a:bodyPr>
            <a:normAutofit/>
          </a:bodyPr>
          <a:lstStyle/>
          <a:p>
            <a:r>
              <a:rPr lang="es-PE" sz="2400" dirty="0"/>
              <a:t>Vamos a jugar y actuar “Primero tú, después yo”. </a:t>
            </a:r>
            <a:endParaRPr lang="es-PE" sz="2400" dirty="0" smtClean="0"/>
          </a:p>
          <a:p>
            <a:r>
              <a:rPr lang="es-PE" sz="2400" dirty="0"/>
              <a:t>Se les pide a niños y niñas que, en sus mismos equipos, recuerden una </a:t>
            </a:r>
            <a:r>
              <a:rPr lang="es-PE" sz="2400" dirty="0" smtClean="0"/>
              <a:t>situación en </a:t>
            </a:r>
            <a:r>
              <a:rPr lang="es-PE" sz="2400" dirty="0"/>
              <a:t>la que no se estén escuchando, u otra en la que sí lo estén haciendo, y que </a:t>
            </a:r>
            <a:r>
              <a:rPr lang="es-PE" sz="2400" dirty="0" smtClean="0"/>
              <a:t>sean recurrentes </a:t>
            </a:r>
            <a:r>
              <a:rPr lang="es-PE" sz="2400" dirty="0"/>
              <a:t>en el aula</a:t>
            </a:r>
            <a:r>
              <a:rPr lang="es-PE" sz="2400" dirty="0" smtClean="0"/>
              <a:t>.</a:t>
            </a:r>
          </a:p>
          <a:p>
            <a:r>
              <a:rPr lang="es-PE" sz="2400" dirty="0"/>
              <a:t>Luego de unos minutos para que </a:t>
            </a:r>
            <a:r>
              <a:rPr lang="es-PE" sz="2400" dirty="0" smtClean="0"/>
              <a:t>conversen, deben </a:t>
            </a:r>
            <a:r>
              <a:rPr lang="es-PE" sz="2400" dirty="0"/>
              <a:t>elaborar una representación de la </a:t>
            </a:r>
            <a:r>
              <a:rPr lang="es-PE" sz="2400" dirty="0" smtClean="0"/>
              <a:t>situación.</a:t>
            </a:r>
          </a:p>
          <a:p>
            <a:r>
              <a:rPr lang="es-PE" sz="2400" dirty="0"/>
              <a:t>Escribimos en la pizarra “Para dialogar” y ayudamos a nuestros niños y nuestras </a:t>
            </a:r>
            <a:r>
              <a:rPr lang="es-PE" sz="2400" dirty="0" smtClean="0"/>
              <a:t>niñas a </a:t>
            </a:r>
            <a:r>
              <a:rPr lang="es-PE" sz="2400" dirty="0"/>
              <a:t>organizar la información en un esquema como el siguiente</a:t>
            </a:r>
            <a:r>
              <a:rPr lang="es-PE" sz="2400" dirty="0" smtClean="0"/>
              <a:t>:</a:t>
            </a:r>
          </a:p>
          <a:p>
            <a:endParaRPr lang="es-PE" sz="2400"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725144"/>
            <a:ext cx="6696744" cy="213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00885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Autofit/>
          </a:bodyPr>
          <a:lstStyle/>
          <a:p>
            <a:r>
              <a:rPr lang="es-PE" sz="2800" b="1" dirty="0" smtClean="0"/>
              <a:t>CIERRE</a:t>
            </a:r>
            <a:endParaRPr lang="es-PE" sz="2800" b="1" dirty="0"/>
          </a:p>
        </p:txBody>
      </p:sp>
      <p:sp>
        <p:nvSpPr>
          <p:cNvPr id="3" name="2 Marcador de contenido"/>
          <p:cNvSpPr>
            <a:spLocks noGrp="1"/>
          </p:cNvSpPr>
          <p:nvPr>
            <p:ph idx="1"/>
          </p:nvPr>
        </p:nvSpPr>
        <p:spPr>
          <a:xfrm>
            <a:off x="457200" y="692696"/>
            <a:ext cx="8229600" cy="5433467"/>
          </a:xfrm>
        </p:spPr>
        <p:txBody>
          <a:bodyPr>
            <a:normAutofit/>
          </a:bodyPr>
          <a:lstStyle/>
          <a:p>
            <a:r>
              <a:rPr lang="es-PE" sz="2400" dirty="0"/>
              <a:t>Decimos a los niños y las niñas que, volviendo a las situaciones iniciales, hemos </a:t>
            </a:r>
            <a:r>
              <a:rPr lang="es-PE" sz="2400" dirty="0" smtClean="0"/>
              <a:t>resuelto el </a:t>
            </a:r>
            <a:r>
              <a:rPr lang="es-PE" sz="2400" dirty="0"/>
              <a:t>problema y podemos responder la carta de Alberto</a:t>
            </a:r>
            <a:r>
              <a:rPr lang="es-PE" sz="2400" dirty="0" smtClean="0"/>
              <a:t>.</a:t>
            </a:r>
          </a:p>
          <a:p>
            <a:r>
              <a:rPr lang="es-PE" sz="2400" dirty="0"/>
              <a:t>Se les pide que dibujen las </a:t>
            </a:r>
            <a:r>
              <a:rPr lang="es-PE" sz="2400" dirty="0" smtClean="0"/>
              <a:t>ideas que </a:t>
            </a:r>
            <a:r>
              <a:rPr lang="es-PE" sz="2400" dirty="0"/>
              <a:t>han propuesto para solucionar esas situaciones en las que no se escuchan. Se </a:t>
            </a:r>
            <a:r>
              <a:rPr lang="es-PE" sz="2400" dirty="0" smtClean="0"/>
              <a:t>les da </a:t>
            </a:r>
            <a:r>
              <a:rPr lang="es-PE" sz="2400" dirty="0"/>
              <a:t>libertad para que se manifiesten a través del dibujo</a:t>
            </a:r>
            <a:r>
              <a:rPr lang="es-PE" sz="2400" dirty="0" smtClean="0"/>
              <a:t>.</a:t>
            </a:r>
          </a:p>
          <a:p>
            <a:r>
              <a:rPr lang="es-PE" sz="2400" dirty="0"/>
              <a:t>Cuando terminan de dibujar en un </a:t>
            </a:r>
            <a:r>
              <a:rPr lang="es-PE" sz="2400" dirty="0" err="1"/>
              <a:t>papelógrafo</a:t>
            </a:r>
            <a:r>
              <a:rPr lang="es-PE" sz="2400" dirty="0"/>
              <a:t>, inicia la carta y pídeles que </a:t>
            </a:r>
            <a:r>
              <a:rPr lang="es-PE" sz="2400" dirty="0" smtClean="0"/>
              <a:t>continúen dictando </a:t>
            </a:r>
            <a:r>
              <a:rPr lang="es-PE" sz="2400" dirty="0"/>
              <a:t>y, al final, que cada uno escriba su nombre</a:t>
            </a:r>
            <a:r>
              <a:rPr lang="es-PE" sz="2400" dirty="0" smtClean="0"/>
              <a:t>.</a:t>
            </a:r>
          </a:p>
          <a:p>
            <a:r>
              <a:rPr lang="es-PE" sz="2400" dirty="0"/>
              <a:t>Al término de la situación de aprendizaje, realizar con los </a:t>
            </a:r>
            <a:r>
              <a:rPr lang="es-PE" sz="2400" dirty="0" smtClean="0"/>
              <a:t>niños </a:t>
            </a:r>
            <a:r>
              <a:rPr lang="es-PE" sz="2400" dirty="0"/>
              <a:t>preguntas de reflexión</a:t>
            </a:r>
            <a:r>
              <a:rPr lang="es-PE" sz="2400" dirty="0" smtClean="0"/>
              <a:t>: ¿</a:t>
            </a:r>
            <a:r>
              <a:rPr lang="es-PE" sz="2400" dirty="0"/>
              <a:t>qué aprendí?, ¿cómo me sentí</a:t>
            </a:r>
            <a:r>
              <a:rPr lang="es-PE" sz="2400" dirty="0" smtClean="0"/>
              <a:t>?</a:t>
            </a:r>
          </a:p>
          <a:p>
            <a:endParaRPr lang="es-PE" sz="2400"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5085184"/>
            <a:ext cx="7941890" cy="134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56517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lstStyle/>
          <a:p>
            <a:r>
              <a:rPr lang="es-PE" dirty="0" smtClean="0"/>
              <a:t>DESARROLLO CIUDADANO NIVEL SECUNDARIO</a:t>
            </a:r>
            <a:endParaRPr lang="es-PE" dirty="0"/>
          </a:p>
        </p:txBody>
      </p:sp>
      <p:sp>
        <p:nvSpPr>
          <p:cNvPr id="7" name="6 Subtítulo"/>
          <p:cNvSpPr>
            <a:spLocks noGrp="1"/>
          </p:cNvSpPr>
          <p:nvPr>
            <p:ph type="subTitle" idx="1"/>
          </p:nvPr>
        </p:nvSpPr>
        <p:spPr/>
        <p:txBody>
          <a:bodyPr/>
          <a:lstStyle/>
          <a:p>
            <a:r>
              <a:rPr lang="es-PE" b="1" dirty="0" smtClean="0">
                <a:solidFill>
                  <a:schemeClr val="tx1"/>
                </a:solidFill>
              </a:rPr>
              <a:t>Ciclo VI: 1er y 2do  grado</a:t>
            </a:r>
          </a:p>
          <a:p>
            <a:r>
              <a:rPr lang="es-PE" b="1" dirty="0" smtClean="0">
                <a:solidFill>
                  <a:schemeClr val="tx1"/>
                </a:solidFill>
              </a:rPr>
              <a:t>Ciclo VII: 3er, 4to y 5to grado </a:t>
            </a:r>
            <a:endParaRPr lang="es-PE" b="1" dirty="0">
              <a:solidFill>
                <a:schemeClr val="tx1"/>
              </a:solidFill>
            </a:endParaRPr>
          </a:p>
        </p:txBody>
      </p:sp>
    </p:spTree>
    <p:extLst>
      <p:ext uri="{BB962C8B-B14F-4D97-AF65-F5344CB8AC3E}">
        <p14:creationId xmlns:p14="http://schemas.microsoft.com/office/powerpoint/2010/main" val="2680275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Autofit/>
          </a:bodyPr>
          <a:lstStyle/>
          <a:p>
            <a:r>
              <a:rPr lang="es-PE" sz="3200" b="1" dirty="0" smtClean="0"/>
              <a:t>¿Qué deben aprender los y las estudiantes?</a:t>
            </a:r>
            <a:endParaRPr lang="es-PE" sz="3200" b="1" dirty="0"/>
          </a:p>
        </p:txBody>
      </p:sp>
      <p:sp>
        <p:nvSpPr>
          <p:cNvPr id="3" name="2 Marcador de contenido"/>
          <p:cNvSpPr>
            <a:spLocks noGrp="1"/>
          </p:cNvSpPr>
          <p:nvPr>
            <p:ph idx="1"/>
          </p:nvPr>
        </p:nvSpPr>
        <p:spPr/>
        <p:txBody>
          <a:bodyPr/>
          <a:lstStyle/>
          <a:p>
            <a:endParaRPr lang="es-PE"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8352928"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272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568952"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3624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328"/>
            <a:ext cx="8229600" cy="346050"/>
          </a:xfrm>
        </p:spPr>
        <p:txBody>
          <a:bodyPr>
            <a:noAutofit/>
          </a:bodyPr>
          <a:lstStyle/>
          <a:p>
            <a:r>
              <a:rPr lang="es-PE" sz="2800" b="1" dirty="0"/>
              <a:t>Competencias y capacidades</a:t>
            </a:r>
            <a:endParaRPr lang="es-PE" sz="2800" dirty="0"/>
          </a:p>
        </p:txBody>
      </p:sp>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96448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2071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PE" dirty="0" smtClean="0"/>
              <a:t>MATRIZ DE COMPETENCIAS CAPACIDADES E INDICADORES </a:t>
            </a:r>
            <a:endParaRPr lang="es-PE" dirty="0"/>
          </a:p>
        </p:txBody>
      </p:sp>
    </p:spTree>
    <p:extLst>
      <p:ext uri="{BB962C8B-B14F-4D97-AF65-F5344CB8AC3E}">
        <p14:creationId xmlns:p14="http://schemas.microsoft.com/office/powerpoint/2010/main" val="1495714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11560" y="260648"/>
            <a:ext cx="7772400" cy="1470025"/>
          </a:xfrm>
        </p:spPr>
        <p:txBody>
          <a:bodyPr/>
          <a:lstStyle/>
          <a:p>
            <a:r>
              <a:rPr lang="es-PE" dirty="0" smtClean="0"/>
              <a:t>RUTAS DEL APRENDIZAJE </a:t>
            </a:r>
            <a:endParaRPr lang="es-PE" dirty="0"/>
          </a:p>
        </p:txBody>
      </p:sp>
      <p:sp>
        <p:nvSpPr>
          <p:cNvPr id="5" name="4 Subtítulo"/>
          <p:cNvSpPr>
            <a:spLocks noGrp="1"/>
          </p:cNvSpPr>
          <p:nvPr>
            <p:ph type="subTitle" idx="1"/>
          </p:nvPr>
        </p:nvSpPr>
        <p:spPr/>
        <p:txBody>
          <a:bodyPr/>
          <a:lstStyle/>
          <a:p>
            <a:endParaRPr lang="es-PE"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475252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6" descr="http://thumbs.dreamstime.com/z/adventurer-lost-jungle-118556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13952"/>
            <a:ext cx="5387639"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7157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30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088740" y="-1197260"/>
            <a:ext cx="6858000" cy="925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2576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40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201316" y="-1201316"/>
            <a:ext cx="6741368" cy="914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3294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50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057301" y="-1057299"/>
            <a:ext cx="7029400" cy="914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5044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60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143000" y="-1143000"/>
            <a:ext cx="6858000" cy="914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6541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3000" y="-1142999"/>
            <a:ext cx="6858001" cy="914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4333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CAMPOS TEMÁTICOS </a:t>
            </a:r>
            <a:endParaRPr lang="es-PE" dirty="0"/>
          </a:p>
        </p:txBody>
      </p:sp>
      <p:sp>
        <p:nvSpPr>
          <p:cNvPr id="3" name="2 Marcador de contenido"/>
          <p:cNvSpPr>
            <a:spLocks noGrp="1"/>
          </p:cNvSpPr>
          <p:nvPr>
            <p:ph idx="1"/>
          </p:nvPr>
        </p:nvSpPr>
        <p:spPr/>
        <p:txBody>
          <a:bodyPr/>
          <a:lstStyle/>
          <a:p>
            <a:r>
              <a:rPr lang="es-PE" dirty="0" smtClean="0"/>
              <a:t>Contexto</a:t>
            </a:r>
          </a:p>
          <a:p>
            <a:r>
              <a:rPr lang="es-PE" dirty="0" smtClean="0"/>
              <a:t>Necesidades e intereses del estudiantes</a:t>
            </a:r>
          </a:p>
          <a:p>
            <a:r>
              <a:rPr lang="es-PE" dirty="0" smtClean="0"/>
              <a:t>Lupas </a:t>
            </a:r>
            <a:endParaRPr lang="es-PE" dirty="0"/>
          </a:p>
        </p:txBody>
      </p:sp>
    </p:spTree>
    <p:extLst>
      <p:ext uri="{BB962C8B-B14F-4D97-AF65-F5344CB8AC3E}">
        <p14:creationId xmlns:p14="http://schemas.microsoft.com/office/powerpoint/2010/main" val="35607887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normAutofit fontScale="92500" lnSpcReduction="20000"/>
          </a:bodyPr>
          <a:lstStyle/>
          <a:p>
            <a:r>
              <a:rPr lang="es-PE" dirty="0" smtClean="0"/>
              <a:t>Juan es un docente de tercer grado de secundaria , él ha observado que en su aula existe un conflicto entre grupos de poder , ¿qué debe hacer?</a:t>
            </a:r>
          </a:p>
          <a:p>
            <a:r>
              <a:rPr lang="es-PE" dirty="0" smtClean="0"/>
              <a:t>a- ignorarlos, siempre existen grupitos</a:t>
            </a:r>
          </a:p>
          <a:p>
            <a:r>
              <a:rPr lang="es-PE" dirty="0" smtClean="0"/>
              <a:t>b- plantear el tema como una situación de aprendizaje </a:t>
            </a:r>
          </a:p>
          <a:p>
            <a:r>
              <a:rPr lang="es-PE" dirty="0" smtClean="0"/>
              <a:t>c- hacer dinámicas de grupo </a:t>
            </a:r>
          </a:p>
          <a:p>
            <a:r>
              <a:rPr lang="es-PE" dirty="0" smtClean="0"/>
              <a:t>d- formas equipos que integren a estudiantes de diversos grupos.</a:t>
            </a:r>
            <a:endParaRPr lang="es-PE" dirty="0"/>
          </a:p>
        </p:txBody>
      </p:sp>
    </p:spTree>
    <p:extLst>
      <p:ext uri="{BB962C8B-B14F-4D97-AF65-F5344CB8AC3E}">
        <p14:creationId xmlns:p14="http://schemas.microsoft.com/office/powerpoint/2010/main" val="32780912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80728"/>
          </a:xfrm>
        </p:spPr>
        <p:txBody>
          <a:bodyPr>
            <a:noAutofit/>
          </a:bodyPr>
          <a:lstStyle/>
          <a:p>
            <a:pPr algn="l"/>
            <a:r>
              <a:rPr lang="es-PE" sz="2800" b="1" dirty="0"/>
              <a:t>¿CÓMO facilitamos </a:t>
            </a:r>
            <a:r>
              <a:rPr lang="es-PE" sz="2800" b="1" dirty="0" smtClean="0"/>
              <a:t>el aprendizaje </a:t>
            </a:r>
            <a:r>
              <a:rPr lang="es-PE" sz="2800" b="1" dirty="0"/>
              <a:t>de las competencias</a:t>
            </a:r>
            <a:br>
              <a:rPr lang="es-PE" sz="2800" b="1" dirty="0"/>
            </a:br>
            <a:r>
              <a:rPr lang="es-PE" sz="2800" b="1" dirty="0"/>
              <a:t>ciudadanas en el aula?</a:t>
            </a:r>
          </a:p>
        </p:txBody>
      </p:sp>
      <p:sp>
        <p:nvSpPr>
          <p:cNvPr id="3" name="2 Marcador de contenido"/>
          <p:cNvSpPr>
            <a:spLocks noGrp="1"/>
          </p:cNvSpPr>
          <p:nvPr>
            <p:ph idx="1"/>
          </p:nvPr>
        </p:nvSpPr>
        <p:spPr>
          <a:xfrm>
            <a:off x="457200" y="1052736"/>
            <a:ext cx="8229600" cy="5073427"/>
          </a:xfrm>
        </p:spPr>
        <p:txBody>
          <a:bodyPr>
            <a:normAutofit fontScale="85000" lnSpcReduction="20000"/>
          </a:bodyPr>
          <a:lstStyle/>
          <a:p>
            <a:r>
              <a:rPr lang="es-PE" sz="2800" b="1" dirty="0"/>
              <a:t>Estrategias para la competencia: “</a:t>
            </a:r>
            <a:r>
              <a:rPr lang="es-PE" sz="2800" b="1" dirty="0" smtClean="0"/>
              <a:t>Convive de </a:t>
            </a:r>
            <a:r>
              <a:rPr lang="es-PE" sz="2800" b="1" dirty="0"/>
              <a:t>manera democrática en cualquier contexto </a:t>
            </a:r>
            <a:r>
              <a:rPr lang="es-PE" sz="2800" b="1" dirty="0" smtClean="0"/>
              <a:t>o circunstancia</a:t>
            </a:r>
            <a:r>
              <a:rPr lang="es-PE" sz="2800" b="1" dirty="0"/>
              <a:t>, y con todas las personas sin distinción</a:t>
            </a:r>
            <a:r>
              <a:rPr lang="es-PE" sz="2800" b="1" dirty="0" smtClean="0"/>
              <a:t>”</a:t>
            </a:r>
          </a:p>
          <a:p>
            <a:r>
              <a:rPr lang="es-PE" sz="2800" dirty="0"/>
              <a:t>Prevenimos y enfrentamos los </a:t>
            </a:r>
            <a:r>
              <a:rPr lang="es-PE" sz="2800" dirty="0" smtClean="0"/>
              <a:t>conflictos</a:t>
            </a:r>
          </a:p>
          <a:p>
            <a:r>
              <a:rPr lang="es-PE" sz="2800" dirty="0" smtClean="0"/>
              <a:t>Estrategias para controlar las emociones : contar hasta veinte, respirar profundamente, alejarse del lugar o la persona en conflicto, echarse agua a la cara, correr, moverse con fuerza , etc.</a:t>
            </a:r>
          </a:p>
          <a:p>
            <a:r>
              <a:rPr lang="es-PE" sz="2800" dirty="0" smtClean="0"/>
              <a:t>No hablar si estamos molestos</a:t>
            </a:r>
          </a:p>
          <a:p>
            <a:r>
              <a:rPr lang="es-PE" sz="2800" dirty="0" smtClean="0"/>
              <a:t>Expresarnos en primera persona</a:t>
            </a:r>
          </a:p>
          <a:p>
            <a:r>
              <a:rPr lang="es-PE" sz="2800" dirty="0" smtClean="0"/>
              <a:t>Pedir explicación ,escuchar</a:t>
            </a:r>
          </a:p>
          <a:p>
            <a:r>
              <a:rPr lang="es-PE" sz="2800" dirty="0" smtClean="0"/>
              <a:t>Asumir la responsabilidad</a:t>
            </a:r>
          </a:p>
          <a:p>
            <a:r>
              <a:rPr lang="es-PE" sz="2800" dirty="0" smtClean="0"/>
              <a:t>Proponer sugerencias para resolver conflictos </a:t>
            </a:r>
          </a:p>
          <a:p>
            <a:r>
              <a:rPr lang="es-PE" sz="2800" dirty="0" smtClean="0"/>
              <a:t>Afirmar, disculpar, agradecer</a:t>
            </a:r>
          </a:p>
          <a:p>
            <a:endParaRPr lang="es-PE" sz="2800" dirty="0" smtClean="0"/>
          </a:p>
          <a:p>
            <a:endParaRPr lang="es-PE" dirty="0"/>
          </a:p>
        </p:txBody>
      </p:sp>
    </p:spTree>
    <p:extLst>
      <p:ext uri="{BB962C8B-B14F-4D97-AF65-F5344CB8AC3E}">
        <p14:creationId xmlns:p14="http://schemas.microsoft.com/office/powerpoint/2010/main" val="30458316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Autofit/>
          </a:bodyPr>
          <a:lstStyle/>
          <a:p>
            <a:pPr algn="l"/>
            <a:r>
              <a:rPr lang="es-PE" sz="2800" b="1" dirty="0"/>
              <a:t>¿CÓMO </a:t>
            </a:r>
            <a:r>
              <a:rPr lang="es-PE" sz="2800" b="1" dirty="0" smtClean="0"/>
              <a:t>articulamos las </a:t>
            </a:r>
            <a:r>
              <a:rPr lang="es-PE" sz="2800" b="1" dirty="0"/>
              <a:t>competencias y </a:t>
            </a:r>
            <a:r>
              <a:rPr lang="es-PE" sz="2800" b="1" dirty="0" smtClean="0"/>
              <a:t>sus capacidades </a:t>
            </a:r>
            <a:r>
              <a:rPr lang="es-PE" sz="2800" b="1" dirty="0"/>
              <a:t>en situaciones </a:t>
            </a:r>
            <a:r>
              <a:rPr lang="es-PE" sz="2800" b="1" dirty="0" smtClean="0"/>
              <a:t>de aprendizaje</a:t>
            </a:r>
            <a:r>
              <a:rPr lang="es-PE" sz="2800" b="1" dirty="0"/>
              <a:t>?</a:t>
            </a:r>
          </a:p>
        </p:txBody>
      </p:sp>
      <p:sp>
        <p:nvSpPr>
          <p:cNvPr id="3" name="2 Marcador de contenido"/>
          <p:cNvSpPr>
            <a:spLocks noGrp="1"/>
          </p:cNvSpPr>
          <p:nvPr>
            <p:ph idx="1"/>
          </p:nvPr>
        </p:nvSpPr>
        <p:spPr>
          <a:xfrm>
            <a:off x="457200" y="1124744"/>
            <a:ext cx="8229600" cy="5001419"/>
          </a:xfrm>
        </p:spPr>
        <p:txBody>
          <a:bodyPr>
            <a:normAutofit fontScale="92500" lnSpcReduction="20000"/>
          </a:bodyPr>
          <a:lstStyle/>
          <a:p>
            <a:r>
              <a:rPr lang="es-PE" dirty="0"/>
              <a:t>Como punto de partida, debemos reflexionar sobre aquellas situaciones de la </a:t>
            </a:r>
            <a:r>
              <a:rPr lang="es-PE" dirty="0" smtClean="0"/>
              <a:t>realidad cercana </a:t>
            </a:r>
            <a:r>
              <a:rPr lang="es-PE" dirty="0"/>
              <a:t>al estudiante, a través de la identificación de situaciones que puedan estar </a:t>
            </a:r>
            <a:r>
              <a:rPr lang="es-PE" dirty="0" smtClean="0"/>
              <a:t>afectando a </a:t>
            </a:r>
            <a:r>
              <a:rPr lang="es-PE" dirty="0"/>
              <a:t>la comunidad educativa; es decir, cuáles son esos asuntos </a:t>
            </a:r>
            <a:r>
              <a:rPr lang="es-PE" dirty="0" smtClean="0"/>
              <a:t>públicos </a:t>
            </a:r>
            <a:r>
              <a:rPr lang="es-PE" dirty="0"/>
              <a:t>que pueden </a:t>
            </a:r>
            <a:r>
              <a:rPr lang="es-PE" dirty="0" smtClean="0"/>
              <a:t>ser abordados </a:t>
            </a:r>
            <a:r>
              <a:rPr lang="es-PE" dirty="0"/>
              <a:t>como pretexto, con el fin de generar </a:t>
            </a:r>
            <a:r>
              <a:rPr lang="es-PE" dirty="0" smtClean="0"/>
              <a:t>situaciones de </a:t>
            </a:r>
            <a:r>
              <a:rPr lang="es-PE" dirty="0"/>
              <a:t>aprendizaje para el logro </a:t>
            </a:r>
            <a:r>
              <a:rPr lang="es-PE" dirty="0" smtClean="0"/>
              <a:t>de las </a:t>
            </a:r>
            <a:r>
              <a:rPr lang="es-PE" dirty="0"/>
              <a:t>competencias ciudadanas y sus capacidades. </a:t>
            </a:r>
            <a:endParaRPr lang="es-PE" dirty="0" smtClean="0"/>
          </a:p>
          <a:p>
            <a:r>
              <a:rPr lang="es-PE" dirty="0" smtClean="0"/>
              <a:t>En </a:t>
            </a:r>
            <a:r>
              <a:rPr lang="es-PE" dirty="0"/>
              <a:t>otros casos, también podemos </a:t>
            </a:r>
            <a:r>
              <a:rPr lang="es-PE" dirty="0" smtClean="0"/>
              <a:t>planificar unidades </a:t>
            </a:r>
            <a:r>
              <a:rPr lang="es-PE" dirty="0"/>
              <a:t>a partir de situaciones que el docente requiera reforzar en razón de fortalecer </a:t>
            </a:r>
            <a:r>
              <a:rPr lang="es-PE" dirty="0" smtClean="0"/>
              <a:t>el ejercicio </a:t>
            </a:r>
            <a:r>
              <a:rPr lang="es-PE" dirty="0"/>
              <a:t>pleno de la ciudadanía.</a:t>
            </a:r>
          </a:p>
        </p:txBody>
      </p:sp>
    </p:spTree>
    <p:extLst>
      <p:ext uri="{BB962C8B-B14F-4D97-AF65-F5344CB8AC3E}">
        <p14:creationId xmlns:p14="http://schemas.microsoft.com/office/powerpoint/2010/main" val="36353647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9324528" cy="69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631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3511</Words>
  <Application>Microsoft Office PowerPoint</Application>
  <PresentationFormat>Presentación en pantalla (4:3)</PresentationFormat>
  <Paragraphs>415</Paragraphs>
  <Slides>131</Slides>
  <Notes>1</Notes>
  <HiddenSlides>0</HiddenSlides>
  <MMClips>0</MMClips>
  <ScaleCrop>false</ScaleCrop>
  <HeadingPairs>
    <vt:vector size="4" baseType="variant">
      <vt:variant>
        <vt:lpstr>Tema</vt:lpstr>
      </vt:variant>
      <vt:variant>
        <vt:i4>1</vt:i4>
      </vt:variant>
      <vt:variant>
        <vt:lpstr>Títulos de diapositiva</vt:lpstr>
      </vt:variant>
      <vt:variant>
        <vt:i4>131</vt:i4>
      </vt:variant>
    </vt:vector>
  </HeadingPairs>
  <TitlesOfParts>
    <vt:vector size="132" baseType="lpstr">
      <vt:lpstr>Tema de Office</vt:lpstr>
      <vt:lpstr>RUTAS DEL APRENDIZAJE </vt:lpstr>
      <vt:lpstr>PROPÓSITO</vt:lpstr>
      <vt:lpstr>Presentación de PowerPoint</vt:lpstr>
      <vt:lpstr>Presentación de PowerPoint</vt:lpstr>
      <vt:lpstr>COMO SON LOS NIÑOS Y ADOLESCENTES </vt:lpstr>
      <vt:lpstr>Presentación de PowerPoint</vt:lpstr>
      <vt:lpstr> </vt:lpstr>
      <vt:lpstr>Presentación de PowerPoint</vt:lpstr>
      <vt:lpstr>RUTAS DEL APRENDIZAJE </vt:lpstr>
      <vt:lpstr>Presentación de PowerPoint</vt:lpstr>
      <vt:lpstr>SISTEMA CURRICULAR </vt:lpstr>
      <vt:lpstr> ¿Cómo se articula el Diseño Curricular Nacional (DCN),  los Mapas de Progreso y las Rutas de Aprendizaje?</vt:lpstr>
      <vt:lpstr>Contenidos de las Rutas de Aprendizaje</vt:lpstr>
      <vt:lpstr>ELEMENTOS DE LA CARTILLA</vt:lpstr>
      <vt:lpstr>Presentación de PowerPoint</vt:lpstr>
      <vt:lpstr>Aprendizajes Fundamentales</vt:lpstr>
      <vt:lpstr>Presentación de PowerPoint</vt:lpstr>
      <vt:lpstr>Rutas ciudadanía </vt:lpstr>
      <vt:lpstr>Presentación de PowerPoint</vt:lpstr>
      <vt:lpstr>¿POR QUÉ?</vt:lpstr>
      <vt:lpstr>Presentación de PowerPoint</vt:lpstr>
      <vt:lpstr>¿Qué aprendizajes fundamentales se relacionan  con el área de ciudadanía? </vt:lpstr>
      <vt:lpstr>Presentación de PowerPoint</vt:lpstr>
      <vt:lpstr>Según la tercera versión del marco curricular </vt:lpstr>
      <vt:lpstr>Presentación de PowerPoint</vt:lpstr>
      <vt:lpstr>Presentación de PowerPoint</vt:lpstr>
      <vt:lpstr>TRABAJO EN EQUIPO </vt:lpstr>
      <vt:lpstr>Presentación de PowerPoint</vt:lpstr>
      <vt:lpstr>EL DESARROLLO CIUDADANO  NIVEL INICIAL </vt:lpstr>
      <vt:lpstr>Responder </vt:lpstr>
      <vt:lpstr>¿Qué entendemos por el desarrollo personal, social y emocional?</vt:lpstr>
      <vt:lpstr>¿Qué lograrán los niños y niñas en el desarrollo personal, social y emocional?</vt:lpstr>
      <vt:lpstr>CAPACIDADES </vt:lpstr>
      <vt:lpstr>Presentación de PowerPoint</vt:lpstr>
      <vt:lpstr>Presentación de PowerPoint</vt:lpstr>
      <vt:lpstr>¿Cómo podemos facilitar estos aprendizajes?</vt:lpstr>
      <vt:lpstr>Presentación de PowerPoint</vt:lpstr>
      <vt:lpstr>Presentación de PowerPoint</vt:lpstr>
      <vt:lpstr>¿Cómo podemos saber que los niños están logrando los aprendizajes?</vt:lpstr>
      <vt:lpstr>Analizamos la información </vt:lpstr>
      <vt:lpstr>DESARROLLO CIUDADANO NIVEL PRIMARIO </vt:lpstr>
      <vt:lpstr>Presentación de PowerPoint</vt:lpstr>
      <vt:lpstr>Presentación de PowerPoint</vt:lpstr>
      <vt:lpstr>Presentación de PowerPoint</vt:lpstr>
      <vt:lpstr>Presentación de PowerPoint</vt:lpstr>
      <vt:lpstr>¿Qué deben aprender los niños y las niñas ?</vt:lpstr>
      <vt:lpstr>APRENDIZAJES FUNDAMENTALES </vt:lpstr>
      <vt:lpstr>Competencias y capacidades</vt:lpstr>
      <vt:lpstr>Presentación de PowerPoint</vt:lpstr>
      <vt:lpstr>Presentación de PowerPoint</vt:lpstr>
      <vt:lpstr>MATRIZ DE COMPETENCIAS , CAPACIDADES E INDICADORES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Para programar </vt:lpstr>
      <vt:lpstr> Ejemplo : </vt:lpstr>
      <vt:lpstr>Presentación de PowerPoint</vt:lpstr>
      <vt:lpstr>CAMPOS TEMÁTICOS </vt:lpstr>
      <vt:lpstr>TEMÁTICAS A PRIORIZAR </vt:lpstr>
      <vt:lpstr>Presentación de PowerPoint</vt:lpstr>
      <vt:lpstr>Presentación de PowerPoint</vt:lpstr>
      <vt:lpstr>Presentación de PowerPoint</vt:lpstr>
      <vt:lpstr>Presentación de PowerPoint</vt:lpstr>
      <vt:lpstr>Presentación de PowerPoint</vt:lpstr>
      <vt:lpstr>Presentación de PowerPoint</vt:lpstr>
      <vt:lpstr>¿Cómo facilitamos el aprendizaje de las competencias ciudadanas en el aula?</vt:lpstr>
      <vt:lpstr>Estrategias para la competencia "Convive de manera democrática en cualquier contexto o circunstancia, y con todas las personas sin distinción"</vt:lpstr>
      <vt:lpstr>¿Cómo articulamos las competencias y sus capacidades en situaciones de aprendizaje?</vt:lpstr>
      <vt:lpstr>Presentación de PowerPoint</vt:lpstr>
      <vt:lpstr>Presentación de PowerPoint</vt:lpstr>
      <vt:lpstr>Presentación de PowerPoint</vt:lpstr>
      <vt:lpstr>SITUACIONES DE APRENDIZAJE</vt:lpstr>
      <vt:lpstr>Presentación de PowerPoint</vt:lpstr>
      <vt:lpstr>SITUACIÓN DE APRENDIZAJE n°1  “NOS ESCUCHAMOS PARA DIALOGAR”</vt:lpstr>
      <vt:lpstr>INICIO</vt:lpstr>
      <vt:lpstr>Presentación de PowerPoint</vt:lpstr>
      <vt:lpstr>PROCESO</vt:lpstr>
      <vt:lpstr>CIERRE</vt:lpstr>
      <vt:lpstr>DESARROLLO CIUDADANO NIVEL SECUNDARIO</vt:lpstr>
      <vt:lpstr>¿Qué deben aprender los y las estudiantes?</vt:lpstr>
      <vt:lpstr>Presentación de PowerPoint</vt:lpstr>
      <vt:lpstr>Competencias y capacidades</vt:lpstr>
      <vt:lpstr>MATRIZ DE COMPETENCIAS CAPACIDADES E INDICADORES </vt:lpstr>
      <vt:lpstr>Presentación de PowerPoint</vt:lpstr>
      <vt:lpstr>Presentación de PowerPoint</vt:lpstr>
      <vt:lpstr>Presentación de PowerPoint</vt:lpstr>
      <vt:lpstr>Presentación de PowerPoint</vt:lpstr>
      <vt:lpstr>Presentación de PowerPoint</vt:lpstr>
      <vt:lpstr>CAMPOS TEMÁTICOS </vt:lpstr>
      <vt:lpstr>Presentación de PowerPoint</vt:lpstr>
      <vt:lpstr>¿CÓMO facilitamos el aprendizaje de las competencias ciudadanas en el aula?</vt:lpstr>
      <vt:lpstr>¿CÓMO articulamos las competencias y sus capacidades en situaciones de aprendizaje?</vt:lpstr>
      <vt:lpstr>Presentación de PowerPoint</vt:lpstr>
      <vt:lpstr>Unidad didáctica </vt:lpstr>
      <vt:lpstr>Presentación de PowerPoint</vt:lpstr>
      <vt:lpstr>Presentación de PowerPoint</vt:lpstr>
      <vt:lpstr>Presentación de PowerPoint</vt:lpstr>
      <vt:lpstr>Presentación de PowerPoint</vt:lpstr>
      <vt:lpstr>Para elaborar la unidad</vt:lpstr>
      <vt:lpstr>TITULO DE LA UNIDAD:</vt:lpstr>
      <vt:lpstr> SESION TÍTULO:  </vt:lpstr>
      <vt:lpstr>CIENCIAS </vt:lpstr>
      <vt:lpstr>Presentación de PowerPoint</vt:lpstr>
      <vt:lpstr>Presentación de PowerPoint</vt:lpstr>
      <vt:lpstr>Demandas nacionales </vt:lpstr>
      <vt:lpstr>Demandas internacionales </vt:lpstr>
      <vt:lpstr>¿ Qué es la ciencia? </vt:lpstr>
      <vt:lpstr>Mitos y realidades </vt:lpstr>
      <vt:lpstr> ¿Qué es tecnología?</vt:lpstr>
      <vt:lpstr>Mitos y realidades </vt:lpstr>
      <vt:lpstr>Aprendizajes fundamentales </vt:lpstr>
      <vt:lpstr>Aprendizajes fundamentales tercera versión Marco curricular </vt:lpstr>
      <vt:lpstr>Enfoque Indagación científica </vt:lpstr>
      <vt:lpstr>Presentación de PowerPoint</vt:lpstr>
      <vt:lpstr>Presentación de PowerPoint</vt:lpstr>
      <vt:lpstr>Presentación de PowerPoint</vt:lpstr>
      <vt:lpstr>Enfoque de la alfabetización científica.</vt:lpstr>
      <vt:lpstr>Espacios de aprendizaje </vt:lpstr>
      <vt:lpstr>Actores </vt:lpstr>
      <vt:lpstr>Recursos y materiales </vt:lpstr>
      <vt:lpstr>Competencias y capacidades </vt:lpstr>
      <vt:lpstr>Presentación de PowerPoint</vt:lpstr>
      <vt:lpstr>Presentación de PowerPoint</vt:lpstr>
      <vt:lpstr>Marco curricular tercera versión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RUTAS DEL APRENDIZAJE</dc:title>
  <dc:creator>user</dc:creator>
  <cp:lastModifiedBy>user</cp:lastModifiedBy>
  <cp:revision>27</cp:revision>
  <dcterms:created xsi:type="dcterms:W3CDTF">2015-01-21T14:59:26Z</dcterms:created>
  <dcterms:modified xsi:type="dcterms:W3CDTF">2015-01-22T10:04:47Z</dcterms:modified>
</cp:coreProperties>
</file>